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156" y="-22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7698" y="-171602"/>
            <a:ext cx="11835722" cy="1053480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59723" y="4978199"/>
            <a:ext cx="6479182" cy="340988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>
            <a:off x="1610961" y="907617"/>
            <a:ext cx="578" cy="9226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45176" cy="8876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1150" y="907617"/>
            <a:ext cx="5638" cy="34208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0527" cy="27564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875243"/>
            <a:ext cx="4436" cy="22470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9730" y="1025239"/>
            <a:ext cx="16071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execute</a:t>
            </a:r>
            <a:r>
              <a:rPr lang="en-US" sz="1000" dirty="0" smtClean="0">
                <a:solidFill>
                  <a:schemeClr val="accent1"/>
                </a:solidFill>
              </a:rPr>
              <a:t>(“</a:t>
            </a:r>
            <a:r>
              <a:rPr lang="en-US" sz="1000" dirty="0" err="1" smtClean="0">
                <a:solidFill>
                  <a:schemeClr val="accent1"/>
                </a:solidFill>
              </a:rPr>
              <a:t>privacylevel</a:t>
            </a:r>
            <a:r>
              <a:rPr lang="en-US" sz="1000" dirty="0" smtClean="0">
                <a:solidFill>
                  <a:schemeClr val="accent1"/>
                </a:solidFill>
              </a:rPr>
              <a:t> 1”)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128705" y="1474546"/>
            <a:ext cx="671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10134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7951" y="2206511"/>
            <a:ext cx="137495" cy="1679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39177" y="2952539"/>
            <a:ext cx="1811538" cy="25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95462" y="1118374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parseCommand</a:t>
            </a:r>
            <a:r>
              <a:rPr lang="en-US" sz="1000" dirty="0" smtClean="0"/>
              <a:t>(“</a:t>
            </a:r>
            <a:r>
              <a:rPr lang="en-US" sz="1000" dirty="0" err="1" smtClean="0">
                <a:solidFill>
                  <a:schemeClr val="accent1"/>
                </a:solidFill>
              </a:rPr>
              <a:t>privacylevel</a:t>
            </a:r>
            <a:r>
              <a:rPr lang="en-US" sz="1000" dirty="0" smtClean="0">
                <a:solidFill>
                  <a:schemeClr val="accent1"/>
                </a:solidFill>
              </a:rPr>
              <a:t> 1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216241" y="381405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plc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65890" y="9461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50714" y="2680980"/>
            <a:ext cx="165840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</a:t>
            </a:r>
            <a:r>
              <a:rPr lang="en-US" sz="1600" dirty="0" err="1" smtClean="0">
                <a:solidFill>
                  <a:schemeClr val="bg1"/>
                </a:solidFill>
              </a:rPr>
              <a:t>lc:PrivacyLevel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75075" y="3141863"/>
            <a:ext cx="142962" cy="2842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75652" y="3421795"/>
            <a:ext cx="23964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6625143" y="1261001"/>
            <a:ext cx="1184167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143032" y="1714016"/>
            <a:ext cx="10206" cy="10114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4800600" y="1243777"/>
            <a:ext cx="159790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PrivacyLevel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211890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3724" y="38862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22713" y="1981443"/>
            <a:ext cx="10981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parse</a:t>
            </a:r>
            <a:r>
              <a:rPr lang="en-US" sz="1000" dirty="0" smtClean="0"/>
              <a:t>(“</a:t>
            </a:r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91" name="Rectangle 62"/>
          <p:cNvSpPr/>
          <p:nvPr/>
        </p:nvSpPr>
        <p:spPr>
          <a:xfrm>
            <a:off x="11785399" y="963110"/>
            <a:ext cx="1778201" cy="432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777524" y="1395145"/>
            <a:ext cx="20611" cy="764384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7112" y="4114619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V="1">
            <a:off x="1653107" y="4406805"/>
            <a:ext cx="6411160" cy="234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642035" y="4495260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8224104" y="4535460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8199126" y="4836947"/>
            <a:ext cx="4402226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/>
          <p:cNvSpPr/>
          <p:nvPr/>
        </p:nvSpPr>
        <p:spPr>
          <a:xfrm>
            <a:off x="9081078" y="8858969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8257959" y="9087569"/>
            <a:ext cx="823119" cy="21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809513" y="9287355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8247907" y="9601200"/>
            <a:ext cx="15768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721875" y="9692764"/>
            <a:ext cx="6363028" cy="7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75680" y="9842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677298" y="2298378"/>
            <a:ext cx="1389534" cy="327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077038" y="229387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Straight Connector 94"/>
          <p:cNvCxnSpPr>
            <a:cxnSpLocks/>
          </p:cNvCxnSpPr>
          <p:nvPr/>
        </p:nvCxnSpPr>
        <p:spPr>
          <a:xfrm flipH="1">
            <a:off x="8139053" y="3421795"/>
            <a:ext cx="17903" cy="4454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/>
          <p:cNvSpPr/>
          <p:nvPr/>
        </p:nvSpPr>
        <p:spPr>
          <a:xfrm>
            <a:off x="8072095" y="4392188"/>
            <a:ext cx="168343" cy="53005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3" name="TextBox 102"/>
          <p:cNvSpPr txBox="1"/>
          <p:nvPr/>
        </p:nvSpPr>
        <p:spPr>
          <a:xfrm>
            <a:off x="4778955" y="4230802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execute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12678549" y="5211954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8232962" y="5211954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8224595" y="5573340"/>
            <a:ext cx="4368853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45892" y="2092774"/>
            <a:ext cx="109812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parseIndex</a:t>
            </a:r>
            <a:r>
              <a:rPr lang="en-US" sz="1000" dirty="0" smtClean="0"/>
              <a:t>(“</a:t>
            </a:r>
            <a:r>
              <a:rPr lang="en-US" sz="1000" dirty="0" smtClean="0">
                <a:solidFill>
                  <a:schemeClr val="accent1"/>
                </a:solidFill>
              </a:rPr>
              <a:t>1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5645892" y="2569876"/>
            <a:ext cx="15511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295173" y="4340629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setPrivacyLevel</a:t>
            </a:r>
            <a:r>
              <a:rPr lang="en-US" sz="1000" dirty="0" smtClean="0"/>
              <a:t>(1)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6834835" y="5257477"/>
            <a:ext cx="1126923" cy="47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TextBox 101"/>
          <p:cNvSpPr txBox="1"/>
          <p:nvPr/>
        </p:nvSpPr>
        <p:spPr>
          <a:xfrm>
            <a:off x="6881324" y="5344540"/>
            <a:ext cx="9725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>
                <a:solidFill>
                  <a:schemeClr val="bg1"/>
                </a:solidFill>
              </a:rPr>
              <a:t>For each Person in the address book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56560" y="5024644"/>
            <a:ext cx="18972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getPersonAtIndexFromAddressBook</a:t>
            </a:r>
            <a:endParaRPr lang="en-US" sz="1000" dirty="0"/>
          </a:p>
        </p:txBody>
      </p: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8227265" y="5925822"/>
            <a:ext cx="1811538" cy="25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2"/>
          <p:cNvSpPr/>
          <p:nvPr/>
        </p:nvSpPr>
        <p:spPr>
          <a:xfrm>
            <a:off x="10037289" y="5740562"/>
            <a:ext cx="1162598" cy="2715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r: 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544508" y="6012121"/>
            <a:ext cx="144983" cy="2334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9" name="Straight Arrow Connector 108"/>
          <p:cNvCxnSpPr>
            <a:cxnSpLocks/>
          </p:cNvCxnSpPr>
          <p:nvPr/>
        </p:nvCxnSpPr>
        <p:spPr>
          <a:xfrm>
            <a:off x="8199126" y="6248400"/>
            <a:ext cx="23964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2701861" y="7771362"/>
            <a:ext cx="234849" cy="3623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6" name="Straight Arrow Connector 115"/>
          <p:cNvCxnSpPr>
            <a:cxnSpLocks/>
          </p:cNvCxnSpPr>
          <p:nvPr/>
        </p:nvCxnSpPr>
        <p:spPr>
          <a:xfrm flipV="1">
            <a:off x="8256274" y="7771362"/>
            <a:ext cx="4441252" cy="3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8247907" y="8132748"/>
            <a:ext cx="4368853" cy="20652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479872" y="7584052"/>
            <a:ext cx="18972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updatePerson</a:t>
            </a:r>
            <a:r>
              <a:rPr lang="en-US" sz="1000" dirty="0" smtClean="0"/>
              <a:t>(r, p)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9851183" y="5373147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1" name="Straight Connector 120"/>
          <p:cNvCxnSpPr>
            <a:cxnSpLocks/>
          </p:cNvCxnSpPr>
          <p:nvPr/>
        </p:nvCxnSpPr>
        <p:spPr>
          <a:xfrm>
            <a:off x="10625774" y="6045638"/>
            <a:ext cx="1630" cy="9893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8255931" y="6521683"/>
            <a:ext cx="2280195" cy="84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321012" y="6329954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setPrivacyLevel</a:t>
            </a:r>
            <a:r>
              <a:rPr lang="en-US" sz="1000" dirty="0" smtClean="0"/>
              <a:t>(1)</a:t>
            </a:r>
            <a:endParaRPr lang="en-US" sz="1000" dirty="0"/>
          </a:p>
        </p:txBody>
      </p:sp>
      <p:sp>
        <p:nvSpPr>
          <p:cNvPr id="127" name="Rectangle 126"/>
          <p:cNvSpPr/>
          <p:nvPr/>
        </p:nvSpPr>
        <p:spPr>
          <a:xfrm>
            <a:off x="10541006" y="6491747"/>
            <a:ext cx="169536" cy="3849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8" name="Straight Arrow Connector 127"/>
          <p:cNvCxnSpPr>
            <a:cxnSpLocks/>
          </p:cNvCxnSpPr>
          <p:nvPr/>
        </p:nvCxnSpPr>
        <p:spPr>
          <a:xfrm>
            <a:off x="8240438" y="6876691"/>
            <a:ext cx="23964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58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90</cp:revision>
  <dcterms:created xsi:type="dcterms:W3CDTF">2016-07-22T14:33:02Z</dcterms:created>
  <dcterms:modified xsi:type="dcterms:W3CDTF">2017-11-11T10:13:41Z</dcterms:modified>
</cp:coreProperties>
</file>