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/>
    <p:restoredTop sz="94643"/>
  </p:normalViewPr>
  <p:slideViewPr>
    <p:cSldViewPr snapToGrid="0" snapToObjects="1">
      <p:cViewPr>
        <p:scale>
          <a:sx n="122" d="100"/>
          <a:sy n="122" d="100"/>
        </p:scale>
        <p:origin x="48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9B74-E80F-5C4E-A7DD-E49C20F7C5E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1540-B136-3643-A0E1-7627322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1540-B136-3643-A0E1-762732219D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7D6F-0D04-EC44-A702-F7C7F0C5C2B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74133" y="395111"/>
            <a:ext cx="10905067" cy="619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73605"/>
              </p:ext>
            </p:extLst>
          </p:nvPr>
        </p:nvGraphicFramePr>
        <p:xfrm>
          <a:off x="4275945" y="1797630"/>
          <a:ext cx="16686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65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SortCommand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listing: String</a:t>
                      </a:r>
                      <a:endParaRPr lang="en-US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smtClean="0"/>
                        <a:t>field:</a:t>
                      </a:r>
                      <a:r>
                        <a:rPr lang="en-US" baseline="0" dirty="0" smtClean="0"/>
                        <a:t> String</a:t>
                      </a:r>
                      <a:endParaRPr lang="en-US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 order: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getField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just"/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getOrder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88868"/>
              </p:ext>
            </p:extLst>
          </p:nvPr>
        </p:nvGraphicFramePr>
        <p:xfrm>
          <a:off x="1312031" y="4175127"/>
          <a:ext cx="2284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SortCommandParser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+ parse(String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85036"/>
              </p:ext>
            </p:extLst>
          </p:nvPr>
        </p:nvGraphicFramePr>
        <p:xfrm>
          <a:off x="6641965" y="1137541"/>
          <a:ext cx="4462204" cy="248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204"/>
              </a:tblGrid>
              <a:tr h="355714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AddressBook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persons: </a:t>
                      </a:r>
                      <a:r>
                        <a:rPr lang="en-US" sz="1600" dirty="0" err="1" smtClean="0"/>
                        <a:t>UniquePersonList</a:t>
                      </a:r>
                      <a:endParaRPr lang="en-US" sz="160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tags: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UniqueTagList</a:t>
                      </a:r>
                      <a:endParaRPr lang="en-US" sz="1600" baseline="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tasks: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UniqueTaskList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+ parse(String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args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setPersons</a:t>
                      </a:r>
                      <a:r>
                        <a:rPr lang="en-US" sz="1600" baseline="0" dirty="0" smtClean="0"/>
                        <a:t>(List&lt;</a:t>
                      </a:r>
                      <a:r>
                        <a:rPr lang="en-US" sz="1600" baseline="0" dirty="0" err="1" smtClean="0"/>
                        <a:t>ReadOnlyPerson</a:t>
                      </a:r>
                      <a:r>
                        <a:rPr lang="en-US" sz="1600" baseline="0" dirty="0" smtClean="0"/>
                        <a:t>&gt; persons)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setTags</a:t>
                      </a:r>
                      <a:r>
                        <a:rPr lang="en-US" sz="1600" dirty="0" smtClean="0"/>
                        <a:t>(Set&lt;Tag&gt; tags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mr-IN" sz="1600" dirty="0" smtClean="0"/>
                        <a:t>…</a:t>
                      </a:r>
                      <a:endParaRPr lang="en-US" sz="1600" dirty="0" smtClean="0"/>
                    </a:p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dirty="0" err="1" smtClean="0"/>
                        <a:t>sortBy</a:t>
                      </a:r>
                      <a:r>
                        <a:rPr lang="en-US" sz="1600" dirty="0" smtClean="0"/>
                        <a:t>(String field, String order)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23794"/>
              </p:ext>
            </p:extLst>
          </p:nvPr>
        </p:nvGraphicFramePr>
        <p:xfrm>
          <a:off x="4275945" y="4175127"/>
          <a:ext cx="629920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UniquePersonList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internalList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err="1" smtClean="0"/>
                        <a:t>ObservableList</a:t>
                      </a:r>
                      <a:r>
                        <a:rPr lang="en-US" sz="1600" baseline="0" dirty="0" smtClean="0"/>
                        <a:t>&lt;Person&gt;</a:t>
                      </a:r>
                      <a:endParaRPr lang="en-US" sz="160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mappedList</a:t>
                      </a:r>
                      <a:r>
                        <a:rPr lang="en-US" sz="1600" dirty="0" smtClean="0"/>
                        <a:t>: </a:t>
                      </a:r>
                      <a:r>
                        <a:rPr lang="en-US" sz="1600" dirty="0" err="1" smtClean="0"/>
                        <a:t>ObservableList</a:t>
                      </a: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&gt;</a:t>
                      </a:r>
                      <a:endParaRPr lang="en-US" sz="1600" baseline="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tasks: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UniqueTasksList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toCheck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toAdd</a:t>
                      </a:r>
                      <a:r>
                        <a:rPr lang="en-US" sz="1600" dirty="0" smtClean="0"/>
                        <a:t>)</a:t>
                      </a:r>
                      <a:endParaRPr lang="en-US" sz="1600" baseline="0" dirty="0" smtClean="0"/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setPerson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target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editedPerson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mr-IN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3803"/>
              </p:ext>
            </p:extLst>
          </p:nvPr>
        </p:nvGraphicFramePr>
        <p:xfrm>
          <a:off x="1312031" y="2623130"/>
          <a:ext cx="2284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AddressBookParser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64131"/>
              </p:ext>
            </p:extLst>
          </p:nvPr>
        </p:nvGraphicFramePr>
        <p:xfrm>
          <a:off x="1329554" y="1137541"/>
          <a:ext cx="2284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LogicManager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22" idx="0"/>
          </p:cNvCxnSpPr>
          <p:nvPr/>
        </p:nvCxnSpPr>
        <p:spPr>
          <a:xfrm>
            <a:off x="2454066" y="2250061"/>
            <a:ext cx="0" cy="3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8" idx="0"/>
          </p:cNvCxnSpPr>
          <p:nvPr/>
        </p:nvCxnSpPr>
        <p:spPr>
          <a:xfrm>
            <a:off x="2454066" y="3735650"/>
            <a:ext cx="0" cy="43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 flipV="1">
            <a:off x="3596101" y="2760290"/>
            <a:ext cx="679844" cy="178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944597" y="2382198"/>
            <a:ext cx="697368" cy="46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 flipH="1">
            <a:off x="7425545" y="3626855"/>
            <a:ext cx="1447522" cy="54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4133" y="393564"/>
            <a:ext cx="44026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UML Class Diagram for </a:t>
            </a:r>
            <a:r>
              <a:rPr lang="en-US" dirty="0" smtClean="0"/>
              <a:t>Sorting Persons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74133" y="395111"/>
            <a:ext cx="10905067" cy="619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6227"/>
              </p:ext>
            </p:extLst>
          </p:nvPr>
        </p:nvGraphicFramePr>
        <p:xfrm>
          <a:off x="4275945" y="1797630"/>
          <a:ext cx="1668652" cy="1925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865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SortCommand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listing: String</a:t>
                      </a:r>
                      <a:endParaRPr lang="en-US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smtClean="0"/>
                        <a:t>field:</a:t>
                      </a:r>
                      <a:r>
                        <a:rPr lang="en-US" baseline="0" dirty="0" smtClean="0"/>
                        <a:t> String</a:t>
                      </a:r>
                      <a:endParaRPr lang="en-US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 order: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getField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just"/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getOrder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26049"/>
              </p:ext>
            </p:extLst>
          </p:nvPr>
        </p:nvGraphicFramePr>
        <p:xfrm>
          <a:off x="1312031" y="4175127"/>
          <a:ext cx="228407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SortCommandParser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+ parse(String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34373"/>
              </p:ext>
            </p:extLst>
          </p:nvPr>
        </p:nvGraphicFramePr>
        <p:xfrm>
          <a:off x="6641965" y="1137541"/>
          <a:ext cx="4462204" cy="24893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62204"/>
              </a:tblGrid>
              <a:tr h="355714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AddressBook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persons: </a:t>
                      </a:r>
                      <a:r>
                        <a:rPr lang="en-US" sz="1600" dirty="0" err="1" smtClean="0"/>
                        <a:t>UniquePersonList</a:t>
                      </a:r>
                      <a:endParaRPr lang="en-US" sz="160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tags: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UniqueTagList</a:t>
                      </a:r>
                      <a:endParaRPr lang="en-US" sz="1600" baseline="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tasks: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UniqueTaskList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+ parse(String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args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setPersons</a:t>
                      </a:r>
                      <a:r>
                        <a:rPr lang="en-US" sz="1600" baseline="0" dirty="0" smtClean="0"/>
                        <a:t>(List&lt;</a:t>
                      </a:r>
                      <a:r>
                        <a:rPr lang="en-US" sz="1600" baseline="0" dirty="0" err="1" smtClean="0"/>
                        <a:t>ReadOnlyTask</a:t>
                      </a:r>
                      <a:r>
                        <a:rPr lang="en-US" sz="1600" baseline="0" dirty="0" smtClean="0"/>
                        <a:t>&gt; </a:t>
                      </a:r>
                      <a:r>
                        <a:rPr lang="en-US" sz="1600" baseline="0" dirty="0" smtClean="0"/>
                        <a:t>persons)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err="1" smtClean="0">
                          <a:effectLst/>
                        </a:rPr>
                        <a:t>setTags</a:t>
                      </a:r>
                      <a:r>
                        <a:rPr lang="en-US" sz="1600" dirty="0" smtClean="0"/>
                        <a:t>(Set&lt;Tag&gt; tags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mr-IN" sz="1600" dirty="0" smtClean="0"/>
                        <a:t>…</a:t>
                      </a:r>
                      <a:endParaRPr lang="en-US" sz="1600" dirty="0" smtClean="0"/>
                    </a:p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dirty="0" err="1" smtClean="0"/>
                        <a:t>sortBy</a:t>
                      </a:r>
                      <a:r>
                        <a:rPr lang="en-US" sz="1600" dirty="0" smtClean="0"/>
                        <a:t>(String field, String order)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8374"/>
              </p:ext>
            </p:extLst>
          </p:nvPr>
        </p:nvGraphicFramePr>
        <p:xfrm>
          <a:off x="4275945" y="4175127"/>
          <a:ext cx="6299200" cy="2260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992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UniqueTaskList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internalList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err="1" smtClean="0"/>
                        <a:t>ObservableList</a:t>
                      </a:r>
                      <a:r>
                        <a:rPr lang="en-US" sz="1600" baseline="0" dirty="0" smtClean="0"/>
                        <a:t>&lt;Task&gt;</a:t>
                      </a:r>
                      <a:endParaRPr lang="en-US" sz="160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mappedList</a:t>
                      </a:r>
                      <a:r>
                        <a:rPr lang="en-US" sz="1600" dirty="0" smtClean="0"/>
                        <a:t>: </a:t>
                      </a:r>
                      <a:r>
                        <a:rPr lang="en-US" sz="1600" dirty="0" err="1" smtClean="0"/>
                        <a:t>ObservableList</a:t>
                      </a: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ReadOnlyTask</a:t>
                      </a:r>
                      <a:r>
                        <a:rPr lang="en-US" sz="1600" dirty="0" smtClean="0"/>
                        <a:t>&gt;</a:t>
                      </a:r>
                      <a:endParaRPr lang="en-US" sz="1600" baseline="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tasks: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UniqueTaskList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kern="1200" dirty="0" smtClean="0">
                          <a:effectLst/>
                        </a:rPr>
                        <a:t>contains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ReadOnlyTask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toCheck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smtClean="0">
                          <a:effectLst/>
                        </a:rPr>
                        <a:t>add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ReadOnlyTask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toAdd</a:t>
                      </a:r>
                      <a:r>
                        <a:rPr lang="en-US" sz="1600" dirty="0" smtClean="0"/>
                        <a:t>)</a:t>
                      </a:r>
                      <a:endParaRPr lang="en-US" sz="1600" baseline="0" dirty="0" smtClean="0"/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err="1" smtClean="0">
                          <a:effectLst/>
                        </a:rPr>
                        <a:t>setTask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ReadOnlyTask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target</a:t>
                      </a:r>
                      <a:r>
                        <a:rPr lang="en-US" sz="1600" kern="12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/>
                        <a:t>ReadOnlyTask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editeTask</a:t>
                      </a:r>
                      <a:r>
                        <a:rPr lang="en-US" sz="1600" dirty="0" smtClean="0"/>
                        <a:t>)</a:t>
                      </a:r>
                      <a:endParaRPr lang="en-US" sz="1600" dirty="0" smtClean="0"/>
                    </a:p>
                    <a:p>
                      <a:pPr algn="just"/>
                      <a:r>
                        <a:rPr lang="mr-IN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98438"/>
              </p:ext>
            </p:extLst>
          </p:nvPr>
        </p:nvGraphicFramePr>
        <p:xfrm>
          <a:off x="1312031" y="2623130"/>
          <a:ext cx="228407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AddressBookParser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93253"/>
              </p:ext>
            </p:extLst>
          </p:nvPr>
        </p:nvGraphicFramePr>
        <p:xfrm>
          <a:off x="1329554" y="1137541"/>
          <a:ext cx="228407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LogicManager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22" idx="0"/>
          </p:cNvCxnSpPr>
          <p:nvPr/>
        </p:nvCxnSpPr>
        <p:spPr>
          <a:xfrm>
            <a:off x="2454066" y="2250061"/>
            <a:ext cx="0" cy="3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8" idx="0"/>
          </p:cNvCxnSpPr>
          <p:nvPr/>
        </p:nvCxnSpPr>
        <p:spPr>
          <a:xfrm>
            <a:off x="2454066" y="3735650"/>
            <a:ext cx="0" cy="43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 flipV="1">
            <a:off x="3596101" y="2760290"/>
            <a:ext cx="679844" cy="178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944597" y="2382198"/>
            <a:ext cx="697368" cy="46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 flipH="1">
            <a:off x="7425545" y="3626855"/>
            <a:ext cx="1447522" cy="54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4133" y="393564"/>
            <a:ext cx="44026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UML Class Diagram for </a:t>
            </a:r>
            <a:r>
              <a:rPr lang="en-US" dirty="0" smtClean="0"/>
              <a:t>Sorting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39749" y="358816"/>
            <a:ext cx="8935654" cy="20139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39749" y="358815"/>
            <a:ext cx="1782499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Sort Mechanism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03473" y="851137"/>
            <a:ext cx="155978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:LogicManager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5971" y="1712789"/>
            <a:ext cx="20547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:AddressBookParser</a:t>
            </a:r>
          </a:p>
        </p:txBody>
      </p:sp>
      <p:cxnSp>
        <p:nvCxnSpPr>
          <p:cNvPr id="22" name="Straight Arrow Connector 21"/>
          <p:cNvCxnSpPr>
            <a:stCxn id="20" idx="2"/>
            <a:endCxn id="22" idx="0"/>
          </p:cNvCxnSpPr>
          <p:nvPr/>
        </p:nvCxnSpPr>
        <p:spPr>
          <a:xfrm>
            <a:off x="2783367" y="1220469"/>
            <a:ext cx="1" cy="492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7379" y="858834"/>
            <a:ext cx="1537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SortCommand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72293" y="1712789"/>
            <a:ext cx="181985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UniquePersonList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4979" y="1043500"/>
            <a:ext cx="585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0909" y="858834"/>
            <a:ext cx="14592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AddressBook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9" idx="3"/>
          </p:cNvCxnSpPr>
          <p:nvPr/>
        </p:nvCxnSpPr>
        <p:spPr>
          <a:xfrm>
            <a:off x="8060156" y="1043501"/>
            <a:ext cx="612137" cy="85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84414" y="1708154"/>
            <a:ext cx="21235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SortCommandParser</a:t>
            </a:r>
          </a:p>
        </p:txBody>
      </p:sp>
      <p:cxnSp>
        <p:nvCxnSpPr>
          <p:cNvPr id="31" name="Straight Arrow Connector 30"/>
          <p:cNvCxnSpPr>
            <a:stCxn id="22" idx="3"/>
            <a:endCxn id="32" idx="1"/>
          </p:cNvCxnSpPr>
          <p:nvPr/>
        </p:nvCxnSpPr>
        <p:spPr>
          <a:xfrm flipV="1">
            <a:off x="3810764" y="1892821"/>
            <a:ext cx="373651" cy="4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2" idx="0"/>
          </p:cNvCxnSpPr>
          <p:nvPr/>
        </p:nvCxnSpPr>
        <p:spPr>
          <a:xfrm flipV="1">
            <a:off x="5246179" y="1228166"/>
            <a:ext cx="0" cy="479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732" y="593502"/>
            <a:ext cx="102758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smtClean="0"/>
              <a:t>Logic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7094" y="1564947"/>
            <a:ext cx="1468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810" y="347633"/>
            <a:ext cx="1243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</a:t>
            </a:r>
          </a:p>
          <a:p>
            <a:pPr algn="ctr"/>
            <a:r>
              <a:rPr lang="en-US" dirty="0"/>
              <a:t>BookParser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7624" y="1441408"/>
            <a:ext cx="11528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smtClean="0"/>
              <a:t>Sort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0665" y="1899176"/>
            <a:ext cx="11385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:Unique</a:t>
            </a:r>
          </a:p>
          <a:p>
            <a:pPr algn="ctr"/>
            <a:r>
              <a:rPr lang="en-US" dirty="0"/>
              <a:t>PersonList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1795527" y="1239833"/>
            <a:ext cx="0" cy="5464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6728" y="1338293"/>
            <a:ext cx="200538" cy="511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2341" y="1371075"/>
            <a:ext cx="1524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792" y="1349123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execute(“sort 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09551" y="933193"/>
            <a:ext cx="0" cy="5760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03826" y="1468101"/>
            <a:ext cx="214021" cy="4765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96201" y="1468102"/>
            <a:ext cx="129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10773" y="1437333"/>
            <a:ext cx="1008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parseCommand</a:t>
            </a:r>
            <a:endParaRPr lang="en-US" sz="1000" dirty="0" smtClean="0"/>
          </a:p>
          <a:p>
            <a:pPr algn="ctr"/>
            <a:r>
              <a:rPr lang="en-US" sz="1000" dirty="0" smtClean="0"/>
              <a:t>(“sort </a:t>
            </a:r>
            <a:r>
              <a:rPr lang="en-US" sz="1000" dirty="0" smtClean="0"/>
              <a:t>list </a:t>
            </a:r>
          </a:p>
          <a:p>
            <a:pPr algn="ctr"/>
            <a:r>
              <a:rPr lang="en-US" sz="1000" dirty="0" smtClean="0"/>
              <a:t>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934783" y="1614323"/>
            <a:ext cx="0" cy="4932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9060" y="1700978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SortCommand</a:t>
            </a:r>
            <a:endParaRPr lang="en-US" sz="1000" dirty="0" smtClean="0"/>
          </a:p>
          <a:p>
            <a:pPr algn="ctr"/>
            <a:r>
              <a:rPr lang="en-US" sz="1000" dirty="0" smtClean="0"/>
              <a:t>(list, field</a:t>
            </a:r>
            <a:r>
              <a:rPr lang="en-US" sz="1000" dirty="0" smtClean="0"/>
              <a:t>, order)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07008" y="1907941"/>
            <a:ext cx="1303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53205" y="2101088"/>
            <a:ext cx="157208" cy="4006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389579" y="6107470"/>
            <a:ext cx="152013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095469" y="5808176"/>
            <a:ext cx="17577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31526" y="1934279"/>
            <a:ext cx="0" cy="46907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243326" y="3155943"/>
            <a:ext cx="197551" cy="2652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72" idx="1"/>
          </p:cNvCxnSpPr>
          <p:nvPr/>
        </p:nvCxnSpPr>
        <p:spPr>
          <a:xfrm>
            <a:off x="7040138" y="3144638"/>
            <a:ext cx="1198207" cy="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40138" y="2944583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sortPersons</a:t>
            </a:r>
            <a:endParaRPr lang="en-US" sz="1000" dirty="0" smtClean="0"/>
          </a:p>
          <a:p>
            <a:pPr algn="ctr"/>
            <a:r>
              <a:rPr lang="en-US" sz="1000" dirty="0" smtClean="0"/>
              <a:t>(“name”, “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0309581" y="2565297"/>
            <a:ext cx="0" cy="4128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222072" y="3549666"/>
            <a:ext cx="197551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440877" y="3590915"/>
            <a:ext cx="1781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59588" y="3344694"/>
            <a:ext cx="1806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sortPersonsBy</a:t>
            </a:r>
            <a:r>
              <a:rPr lang="en-US" sz="1000" dirty="0" smtClean="0"/>
              <a:t>(“name”, “</a:t>
            </a:r>
            <a:r>
              <a:rPr lang="en-US" sz="1000" dirty="0" err="1" smtClean="0"/>
              <a:t>desc</a:t>
            </a:r>
            <a:r>
              <a:rPr lang="en-US" sz="1000" smtClean="0"/>
              <a:t>”)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10309581" y="3976819"/>
            <a:ext cx="228320" cy="536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0537901" y="4052528"/>
            <a:ext cx="182900" cy="388337"/>
          </a:xfrm>
          <a:custGeom>
            <a:avLst/>
            <a:gdLst>
              <a:gd name="connsiteX0" fmla="*/ 0 w 182900"/>
              <a:gd name="connsiteY0" fmla="*/ 0 h 388337"/>
              <a:gd name="connsiteX1" fmla="*/ 182880 w 182900"/>
              <a:gd name="connsiteY1" fmla="*/ 60960 h 388337"/>
              <a:gd name="connsiteX2" fmla="*/ 12192 w 182900"/>
              <a:gd name="connsiteY2" fmla="*/ 365760 h 388337"/>
              <a:gd name="connsiteX3" fmla="*/ 24384 w 182900"/>
              <a:gd name="connsiteY3" fmla="*/ 365760 h 38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388337">
                <a:moveTo>
                  <a:pt x="0" y="0"/>
                </a:moveTo>
                <a:cubicBezTo>
                  <a:pt x="90424" y="0"/>
                  <a:pt x="180848" y="0"/>
                  <a:pt x="182880" y="60960"/>
                </a:cubicBezTo>
                <a:cubicBezTo>
                  <a:pt x="184912" y="121920"/>
                  <a:pt x="38608" y="314960"/>
                  <a:pt x="12192" y="365760"/>
                </a:cubicBezTo>
                <a:cubicBezTo>
                  <a:pt x="-14224" y="416560"/>
                  <a:pt x="24384" y="365760"/>
                  <a:pt x="24384" y="3657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533564" y="380630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sortBy</a:t>
            </a:r>
            <a:r>
              <a:rPr lang="en-US" sz="1000" dirty="0" smtClean="0"/>
              <a:t>(“name”, “</a:t>
            </a:r>
            <a:r>
              <a:rPr lang="en-US" sz="1000" err="1" smtClean="0"/>
              <a:t>desc</a:t>
            </a:r>
            <a:r>
              <a:rPr lang="en-US" sz="1000" smtClean="0"/>
              <a:t>”)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10211" y="115980"/>
            <a:ext cx="11931704" cy="663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218" y="125710"/>
            <a:ext cx="2376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Sort </a:t>
            </a:r>
            <a:r>
              <a:rPr lang="en-US" smtClean="0"/>
              <a:t>Sequence Diagram</a:t>
            </a:r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40138" y="5720733"/>
            <a:ext cx="11982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7347" y="711351"/>
            <a:ext cx="115288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:Sort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015441" y="864198"/>
            <a:ext cx="0" cy="5760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909717" y="1713122"/>
            <a:ext cx="201895" cy="445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1896201" y="6164656"/>
            <a:ext cx="130762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417847" y="1596238"/>
            <a:ext cx="100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54364" y="1371075"/>
            <a:ext cx="93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SortCommand</a:t>
            </a:r>
            <a:endParaRPr lang="en-US" sz="1000" dirty="0" smtClean="0"/>
          </a:p>
          <a:p>
            <a:pPr algn="ctr"/>
            <a:r>
              <a:rPr lang="en-US" sz="1000" dirty="0" smtClean="0"/>
              <a:t>Parser</a:t>
            </a:r>
          </a:p>
          <a:p>
            <a:pPr algn="ctr"/>
            <a:r>
              <a:rPr lang="en-US" sz="1000" dirty="0" smtClean="0"/>
              <a:t>.parse(</a:t>
            </a:r>
            <a:r>
              <a:rPr lang="en-US" sz="1000" dirty="0" err="1" smtClean="0"/>
              <a:t>args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55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283</Words>
  <Application>Microsoft Macintosh PowerPoint</Application>
  <PresentationFormat>Widescreen</PresentationFormat>
  <Paragraphs>98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Chang Kang, Charles</dc:creator>
  <cp:lastModifiedBy>Goh Chang Kang, Charles</cp:lastModifiedBy>
  <cp:revision>60</cp:revision>
  <dcterms:created xsi:type="dcterms:W3CDTF">2017-10-14T14:46:22Z</dcterms:created>
  <dcterms:modified xsi:type="dcterms:W3CDTF">2017-11-02T13:58:20Z</dcterms:modified>
</cp:coreProperties>
</file>