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946" y="-34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533400" y="1371600"/>
            <a:ext cx="7871735" cy="2726040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90715" y="24436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097498" y="2153905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369737" y="214642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040445" y="223750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069905" y="26117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323626" y="232527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263459" y="2325270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833857" y="25250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3811576" y="26170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588562" y="25292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204735" y="2617038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034900" y="2443658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287478" y="18432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066668" y="20113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830620" y="19246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808339" y="20166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585325" y="19288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031663" y="1843258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433335" y="2445628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7491528" y="2277238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029273" y="176287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029273" y="2444842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6634042" y="2618222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>
            <a:extLst>
              <a:ext uri="{FF2B5EF4-FFF2-40B4-BE49-F238E27FC236}">
                <a16:creationId xmlns:a16="http://schemas.microsoft.com/office/drawing/2014/main" id="{33A0A1D8-EF1B-459E-8B20-F7AA0A61B6DB}"/>
              </a:ext>
            </a:extLst>
          </p:cNvPr>
          <p:cNvSpPr/>
          <p:nvPr/>
        </p:nvSpPr>
        <p:spPr>
          <a:xfrm>
            <a:off x="7022923" y="299256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ACCBF6FE-8D77-49FA-8E06-99A1BC4952CA}"/>
              </a:ext>
            </a:extLst>
          </p:cNvPr>
          <p:cNvSpPr/>
          <p:nvPr/>
        </p:nvSpPr>
        <p:spPr>
          <a:xfrm>
            <a:off x="7021415" y="3518675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XmlAdaptedIndex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8" name="Elbow Connector 122">
            <a:extLst>
              <a:ext uri="{FF2B5EF4-FFF2-40B4-BE49-F238E27FC236}">
                <a16:creationId xmlns:a16="http://schemas.microsoft.com/office/drawing/2014/main" id="{856FDBA2-35E2-4329-BAF8-2A5C5362FCEF}"/>
              </a:ext>
            </a:extLst>
          </p:cNvPr>
          <p:cNvCxnSpPr>
            <a:cxnSpLocks/>
            <a:stCxn id="66" idx="2"/>
            <a:endCxn id="26" idx="1"/>
          </p:cNvCxnSpPr>
          <p:nvPr/>
        </p:nvCxnSpPr>
        <p:spPr>
          <a:xfrm rot="16200000" flipH="1">
            <a:off x="6341527" y="2484550"/>
            <a:ext cx="373558" cy="989234"/>
          </a:xfrm>
          <a:prstGeom prst="bentConnector2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1" name="Elbow Connector 122">
            <a:extLst>
              <a:ext uri="{FF2B5EF4-FFF2-40B4-BE49-F238E27FC236}">
                <a16:creationId xmlns:a16="http://schemas.microsoft.com/office/drawing/2014/main" id="{03826068-0210-4306-9D88-7D1E77E5FA46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7562354" y="3428246"/>
            <a:ext cx="179349" cy="1508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19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Lin Ziwen Kelvin</cp:lastModifiedBy>
  <cp:revision>59</cp:revision>
  <dcterms:created xsi:type="dcterms:W3CDTF">2016-07-22T14:33:02Z</dcterms:created>
  <dcterms:modified xsi:type="dcterms:W3CDTF">2017-11-12T17:28:30Z</dcterms:modified>
</cp:coreProperties>
</file>