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180" y="-25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44231" y="228599"/>
            <a:ext cx="10261264" cy="75438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>
            <a:off x="1610961" y="907617"/>
            <a:ext cx="68799" cy="8693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281618" cy="8342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39081" y="907617"/>
            <a:ext cx="7707" cy="2216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9535" cy="1529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875243"/>
            <a:ext cx="9233" cy="1172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4232" y="1065312"/>
            <a:ext cx="16071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execute</a:t>
            </a:r>
            <a:r>
              <a:rPr lang="en-US" sz="1000" dirty="0" smtClean="0">
                <a:solidFill>
                  <a:schemeClr val="accent1"/>
                </a:solidFill>
              </a:rPr>
              <a:t>(“theme dark”)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128705" y="1474546"/>
            <a:ext cx="671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100" y="960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7951" y="2206511"/>
            <a:ext cx="166728" cy="612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84370" y="2259492"/>
            <a:ext cx="955339" cy="36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85189" y="1141512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parseCommand</a:t>
            </a:r>
            <a:r>
              <a:rPr lang="en-US" sz="1000" dirty="0" smtClean="0"/>
              <a:t>(“</a:t>
            </a:r>
            <a:r>
              <a:rPr lang="en-US" sz="1000" dirty="0">
                <a:solidFill>
                  <a:schemeClr val="accent1"/>
                </a:solidFill>
              </a:rPr>
              <a:t>theme dark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241004" y="25908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629400" y="1981200"/>
            <a:ext cx="182879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dirty="0" smtClean="0">
                <a:solidFill>
                  <a:schemeClr val="bg1"/>
                </a:solidFill>
              </a:rPr>
              <a:t>:ThemeCommand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66986" y="2442738"/>
            <a:ext cx="142962" cy="2842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94679" y="2722670"/>
            <a:ext cx="17723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00600" y="1243777"/>
            <a:ext cx="159790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:Theme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211890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9108" y="28194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73448" y="1981200"/>
            <a:ext cx="10981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parse</a:t>
            </a:r>
            <a:r>
              <a:rPr lang="en-US" sz="1000" dirty="0" smtClean="0"/>
              <a:t>(“</a:t>
            </a:r>
            <a:r>
              <a:rPr lang="en-US" sz="1000" dirty="0" smtClean="0">
                <a:solidFill>
                  <a:schemeClr val="accent1"/>
                </a:solidFill>
              </a:rPr>
              <a:t>dark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91" name="Rectangle 62"/>
          <p:cNvSpPr/>
          <p:nvPr/>
        </p:nvSpPr>
        <p:spPr>
          <a:xfrm>
            <a:off x="11166896" y="327928"/>
            <a:ext cx="1778201" cy="432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165215" y="759963"/>
            <a:ext cx="66714" cy="6479037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21875" y="2895600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endCxn id="97" idx="0"/>
          </p:cNvCxnSpPr>
          <p:nvPr/>
        </p:nvCxnSpPr>
        <p:spPr>
          <a:xfrm flipV="1">
            <a:off x="1695820" y="3333164"/>
            <a:ext cx="5874316" cy="234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062909" y="3456490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7644978" y="3496690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7620000" y="3798177"/>
            <a:ext cx="4402226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14152" y="3333379"/>
            <a:ext cx="16677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model.getStyleMap</a:t>
            </a:r>
            <a:r>
              <a:rPr lang="en-US" sz="1000" dirty="0"/>
              <a:t>().get(style)</a:t>
            </a:r>
            <a:endParaRPr lang="en-US" sz="800" dirty="0"/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7630052" y="8173169"/>
            <a:ext cx="823119" cy="21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181606" y="8372955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620000" y="8686800"/>
            <a:ext cx="15768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796128" y="9067800"/>
            <a:ext cx="58238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7548868" y="2722670"/>
            <a:ext cx="6512" cy="48973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/>
          <p:cNvSpPr/>
          <p:nvPr/>
        </p:nvSpPr>
        <p:spPr>
          <a:xfrm>
            <a:off x="7471835" y="3333164"/>
            <a:ext cx="196602" cy="57346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3" name="TextBox 102"/>
          <p:cNvSpPr txBox="1"/>
          <p:nvPr/>
        </p:nvSpPr>
        <p:spPr>
          <a:xfrm>
            <a:off x="4563610" y="3154473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execute())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12062909" y="4008551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7621657" y="4048751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7630052" y="4350238"/>
            <a:ext cx="4368853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75751" y="3885440"/>
            <a:ext cx="32828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getFilteredPersonList</a:t>
            </a:r>
            <a:r>
              <a:rPr lang="en-US" sz="1000" dirty="0" smtClean="0"/>
              <a:t>() .get(</a:t>
            </a:r>
            <a:r>
              <a:rPr lang="en-US" sz="1000" dirty="0" err="1" smtClean="0"/>
              <a:t>targetIndex.getZeroBased</a:t>
            </a:r>
            <a:r>
              <a:rPr lang="en-US" sz="1000" dirty="0" smtClean="0"/>
              <a:t>()</a:t>
            </a:r>
            <a:endParaRPr lang="en-US" sz="800" dirty="0"/>
          </a:p>
        </p:txBody>
      </p:sp>
      <p:sp>
        <p:nvSpPr>
          <p:cNvPr id="125" name="Rectangle 62"/>
          <p:cNvSpPr/>
          <p:nvPr/>
        </p:nvSpPr>
        <p:spPr>
          <a:xfrm>
            <a:off x="8453171" y="7944569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Arrow Connector 93"/>
          <p:cNvCxnSpPr>
            <a:cxnSpLocks/>
            <a:endCxn id="100" idx="0"/>
          </p:cNvCxnSpPr>
          <p:nvPr/>
        </p:nvCxnSpPr>
        <p:spPr>
          <a:xfrm flipV="1">
            <a:off x="7646323" y="5307511"/>
            <a:ext cx="6423557" cy="146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/>
          <p:cNvSpPr/>
          <p:nvPr/>
        </p:nvSpPr>
        <p:spPr>
          <a:xfrm>
            <a:off x="13271862" y="298425"/>
            <a:ext cx="1389535" cy="461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968600" y="5307511"/>
            <a:ext cx="202560" cy="10932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Arrow Connector 101"/>
          <p:cNvCxnSpPr>
            <a:cxnSpLocks/>
          </p:cNvCxnSpPr>
          <p:nvPr/>
        </p:nvCxnSpPr>
        <p:spPr>
          <a:xfrm flipV="1">
            <a:off x="7644978" y="6387771"/>
            <a:ext cx="6348626" cy="130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4028423" y="759963"/>
            <a:ext cx="41985" cy="640283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9023259" y="4982982"/>
            <a:ext cx="22473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EventsCenter.getInstance</a:t>
            </a:r>
            <a:r>
              <a:rPr lang="en-US" sz="1000" dirty="0" smtClean="0"/>
              <a:t>().post(new </a:t>
            </a:r>
            <a:r>
              <a:rPr lang="en-US" sz="1000" dirty="0" err="1" smtClean="0"/>
              <a:t>ChangeThemeRequestEvent</a:t>
            </a:r>
            <a:r>
              <a:rPr lang="en-US" sz="1000" dirty="0" smtClean="0"/>
              <a:t>(</a:t>
            </a:r>
            <a:r>
              <a:rPr lang="en-US" sz="1000" dirty="0" err="1" smtClean="0"/>
              <a:t>styleSheet</a:t>
            </a:r>
            <a:r>
              <a:rPr lang="en-US" sz="1000" dirty="0" smtClean="0"/>
              <a:t>))</a:t>
            </a:r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14117412" y="5784480"/>
            <a:ext cx="204600" cy="4836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Curved Connector 12"/>
          <p:cNvCxnSpPr>
            <a:endCxn id="60" idx="3"/>
          </p:cNvCxnSpPr>
          <p:nvPr/>
        </p:nvCxnSpPr>
        <p:spPr>
          <a:xfrm rot="16200000" flipH="1">
            <a:off x="13976624" y="5680936"/>
            <a:ext cx="539925" cy="150852"/>
          </a:xfrm>
          <a:prstGeom prst="curvedConnector4">
            <a:avLst>
              <a:gd name="adj1" fmla="val 7028"/>
              <a:gd name="adj2" fmla="val 251539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301883" y="5273474"/>
            <a:ext cx="22958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handleChangeTheme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event.getStyleSheet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())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125639" y="6629655"/>
            <a:ext cx="265004" cy="8367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 flipV="1">
            <a:off x="7696200" y="6640311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7665497" y="7443180"/>
            <a:ext cx="4435755" cy="23248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850294" y="6477000"/>
            <a:ext cx="32828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setTheme</a:t>
            </a:r>
            <a:r>
              <a:rPr lang="en-US" sz="1000" dirty="0"/>
              <a:t>(</a:t>
            </a:r>
            <a:r>
              <a:rPr lang="en-US" sz="1000" dirty="0" err="1"/>
              <a:t>styleSheet</a:t>
            </a:r>
            <a:r>
              <a:rPr lang="en-US" sz="1000" dirty="0"/>
              <a:t>)</a:t>
            </a:r>
            <a:endParaRPr lang="en-US" sz="800" dirty="0"/>
          </a:p>
        </p:txBody>
      </p:sp>
      <p:sp>
        <p:nvSpPr>
          <p:cNvPr id="87" name="Rectangle 62"/>
          <p:cNvSpPr/>
          <p:nvPr/>
        </p:nvSpPr>
        <p:spPr>
          <a:xfrm>
            <a:off x="12776772" y="5582042"/>
            <a:ext cx="1100864" cy="313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3301703" y="5909531"/>
            <a:ext cx="51002" cy="469926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 flipH="1">
            <a:off x="13191586" y="6724260"/>
            <a:ext cx="246897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12390643" y="7086599"/>
            <a:ext cx="810308" cy="1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12408284" y="6706420"/>
            <a:ext cx="811703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097065" y="6430929"/>
            <a:ext cx="11229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setTheme</a:t>
            </a:r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(theme)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91</cp:revision>
  <dcterms:created xsi:type="dcterms:W3CDTF">2016-07-22T14:33:02Z</dcterms:created>
  <dcterms:modified xsi:type="dcterms:W3CDTF">2017-11-12T16:51:22Z</dcterms:modified>
</cp:coreProperties>
</file>