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5484-F67C-413B-9CEF-C17057D0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EFB4-3025-4CAA-99A7-A0A7746A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00B7-1EA2-4934-8F96-D0306D6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F186-3A12-48C0-8998-C3A13D9C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0646-D39A-40FA-807A-CC35A48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6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BE57-5F2A-493D-A209-84F857CB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F442B-5315-4758-8556-3C443817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A203-37D1-4B88-B53C-8A11EB8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CEAE-E295-40F2-93BF-3C143271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5F27-786C-4649-A42F-BA66969C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71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7A369-0A0F-4300-8731-310D2234E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1C91-A19C-4DC4-A65B-E5AC0500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1F04-3C71-4081-9DF7-EBB38CB3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CC84-245D-4E01-8894-7A9F9987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DD42-AF07-4B84-B013-7D349154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84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9D63-1E4B-4B14-8CDF-572278C3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D559-067C-4B80-9F7F-E2ED2041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1141-88F2-4F1D-B1A5-B3B34628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C3CD-62F0-4554-A76F-BFAF45AE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AD58-A0B3-4BEC-9593-59A7DBFA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80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F3F1-CD50-44A1-B3FC-A2C22C18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D3E5-A594-46A9-8BF2-61751D9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C7B7-2CD5-4B06-8CAD-FD273CEE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BE9C-8573-4C8A-A5E7-DD29FDCF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7C41-13E7-4C77-8ECC-04CF8830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5109-0450-41A3-B0BA-06F0FED5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DCFD-0AB8-45B4-9C13-28D75CBD3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D12FD-840A-402E-A8B9-BDF85392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A961-5F73-45D5-ABC8-09C893A0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AB3F-4834-46B4-B1EF-80736620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AB1C-09C6-404A-A153-2196E15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70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02B6-4E02-43CA-B5ED-18821851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60EA-0C8F-480D-A1E8-2DB6935C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B6565-F00F-4E5B-8C0A-618B72D0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D4E8C-1A3F-4F1D-B844-FE0FE3584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06CA-2D5A-4A7F-859B-BD354E41E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B7F6-1531-438F-B591-FAA2BF0B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505B9-4F77-4475-8571-B4857F98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25CB7-74CC-42A3-BB72-C7356C08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50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5439-E295-4EF9-8A07-B52C4656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4687-5D6A-431A-9BD5-CD045755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21CD1-1506-4EF6-9865-A50EA2F6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4C6C-334E-447C-BFC0-5471CD9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1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9B202-D7DE-4CC3-AD27-80BD3CE8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3D6A3-F33A-452F-8E80-DF95818D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EFB1F-789C-46DF-9D9E-8291C1AA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1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ABDB-4F54-4BD6-B45C-EC030C43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DAE-5D60-4D1F-81A0-7B866CBE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5C72-D5D0-4EE0-AE28-95B6E672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B4E8-DE0A-4CD8-AD18-C7FA0FAB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E0EB5-5D92-4A32-83DA-25079529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F114B-B3C2-4DE8-8566-2E36AB23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3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FDCD-9169-453D-8EF6-FC918574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AA60-BBC4-4396-8709-56108E0FF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A5CB-7E1B-4CEE-843A-77687C79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12D6-4067-415D-82A1-D9111E2A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488EE-0C35-44D4-848F-1F88442B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CC4E-B6F3-4895-A144-10F1FE3A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049AF-5D1E-48D8-ADB7-D4A82FF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A30B-BC71-4D14-8BF9-22FC640F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3DAA-D327-419E-80BD-516B3345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6BA-8E1B-4ECE-8F58-87C63A6155B1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30CA-1A90-427E-BE46-0BD6B55D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8496-C343-46E7-8AD8-9FBBB7E3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76E1-1643-43CB-BBF1-EFCA9B986B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3D3FFEA4-A82B-44B0-AE3F-1AFA876C3BBD}"/>
              </a:ext>
            </a:extLst>
          </p:cNvPr>
          <p:cNvSpPr txBox="1"/>
          <p:nvPr/>
        </p:nvSpPr>
        <p:spPr>
          <a:xfrm>
            <a:off x="4549832" y="1568335"/>
            <a:ext cx="2527976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SG" sz="1600" b="1" dirty="0"/>
              <a:t>Event</a:t>
            </a:r>
            <a:endParaRPr lang="zh-SG" altLang="en-US" sz="1600" b="1" dirty="0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18B09148-B3EB-465A-938F-070CD1546EF6}"/>
              </a:ext>
            </a:extLst>
          </p:cNvPr>
          <p:cNvSpPr txBox="1"/>
          <p:nvPr/>
        </p:nvSpPr>
        <p:spPr>
          <a:xfrm>
            <a:off x="4549832" y="1906889"/>
            <a:ext cx="2527976" cy="15696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SG" sz="1200" dirty="0" err="1"/>
              <a:t>ObjectProperty</a:t>
            </a:r>
            <a:r>
              <a:rPr lang="en-SG" altLang="zh-SG" sz="1200" dirty="0"/>
              <a:t>&lt;Name&gt; name</a:t>
            </a:r>
          </a:p>
          <a:p>
            <a:r>
              <a:rPr lang="en-SG" altLang="zh-SG" sz="1200" dirty="0" err="1"/>
              <a:t>ObjectProperty</a:t>
            </a:r>
            <a:r>
              <a:rPr lang="en-SG" altLang="zh-SG" sz="1200" dirty="0"/>
              <a:t>&lt;</a:t>
            </a:r>
            <a:r>
              <a:rPr lang="en-SG" altLang="zh-SG" sz="1200" dirty="0" err="1"/>
              <a:t>DateTime</a:t>
            </a:r>
            <a:r>
              <a:rPr lang="en-SG" altLang="zh-SG" sz="1200" dirty="0"/>
              <a:t>&gt; time</a:t>
            </a:r>
          </a:p>
          <a:p>
            <a:r>
              <a:rPr lang="en-SG" altLang="zh-SG" sz="1200" dirty="0" err="1"/>
              <a:t>ObjectProperty</a:t>
            </a:r>
            <a:r>
              <a:rPr lang="en-SG" altLang="zh-SG" sz="1200" dirty="0"/>
              <a:t>&lt;Address&gt; venue</a:t>
            </a:r>
          </a:p>
          <a:p>
            <a:r>
              <a:rPr lang="en-SG" altLang="zh-SG" sz="1200" dirty="0" err="1"/>
              <a:t>ArrayList</a:t>
            </a:r>
            <a:r>
              <a:rPr lang="en-SG" altLang="zh-SG" sz="1200" dirty="0"/>
              <a:t>&lt;Reminder&gt; reminders</a:t>
            </a:r>
          </a:p>
          <a:p>
            <a:endParaRPr lang="en-SG" altLang="zh-SG" sz="1200" dirty="0"/>
          </a:p>
          <a:p>
            <a:endParaRPr lang="en-SG" altLang="zh-SG" sz="1200" dirty="0"/>
          </a:p>
          <a:p>
            <a:endParaRPr lang="en-SG" altLang="zh-SG" sz="1200" dirty="0"/>
          </a:p>
          <a:p>
            <a:endParaRPr lang="zh-SG" altLang="en-US" sz="1200" dirty="0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8D24279B-FD24-46E2-9722-DD170542B27A}"/>
              </a:ext>
            </a:extLst>
          </p:cNvPr>
          <p:cNvSpPr txBox="1"/>
          <p:nvPr/>
        </p:nvSpPr>
        <p:spPr>
          <a:xfrm>
            <a:off x="4549831" y="2737886"/>
            <a:ext cx="2527976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altLang="zh-SG" sz="1200" dirty="0" err="1"/>
              <a:t>getTime</a:t>
            </a:r>
            <a:r>
              <a:rPr lang="en-SG" altLang="zh-SG" sz="1200" dirty="0"/>
              <a:t>()</a:t>
            </a:r>
          </a:p>
          <a:p>
            <a:r>
              <a:rPr lang="en-SG" altLang="zh-SG" sz="1200" dirty="0" err="1"/>
              <a:t>getMessage</a:t>
            </a:r>
            <a:r>
              <a:rPr lang="en-SG" altLang="zh-SG" sz="1200" dirty="0"/>
              <a:t>()</a:t>
            </a:r>
          </a:p>
          <a:p>
            <a:r>
              <a:rPr lang="en-SG" altLang="zh-SG" sz="1200" dirty="0" err="1"/>
              <a:t>getEvent</a:t>
            </a:r>
            <a:r>
              <a:rPr lang="en-SG" altLang="zh-SG" sz="1200" dirty="0"/>
              <a:t>()</a:t>
            </a:r>
          </a:p>
          <a:p>
            <a:r>
              <a:rPr lang="en-SG" altLang="zh-SG" sz="1200" dirty="0"/>
              <a:t>…</a:t>
            </a:r>
            <a:endParaRPr lang="zh-SG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455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Jun Yang</dc:creator>
  <cp:lastModifiedBy>Ng Jun Yang</cp:lastModifiedBy>
  <cp:revision>1</cp:revision>
  <dcterms:created xsi:type="dcterms:W3CDTF">2017-10-23T12:35:32Z</dcterms:created>
  <dcterms:modified xsi:type="dcterms:W3CDTF">2017-10-23T12:35:45Z</dcterms:modified>
</cp:coreProperties>
</file>