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6" d="100"/>
          <a:sy n="86" d="100"/>
        </p:scale>
        <p:origin x="930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6241" y="935940"/>
            <a:ext cx="8534400" cy="4800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336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30464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697400" y="1258709"/>
            <a:ext cx="378691" cy="4637261"/>
          </a:xfrm>
          <a:prstGeom prst="bentConnector4">
            <a:avLst>
              <a:gd name="adj1" fmla="val -322365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93537" y="30390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31300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5043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103814" y="23442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47426" y="32178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2178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4176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16825" y="28052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96015" y="29733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59967" y="28866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24352" y="30251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21638" y="28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557686" y="29384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14663" y="24583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557686" y="26317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51012" y="30358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80562" y="31217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16610" y="32084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8098387" y="25899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8098387" y="29129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8098387" y="323594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8098387" y="355892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16656" y="26632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28316" y="23407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997638" y="19842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864847" y="37641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03364" y="513345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348041" y="4251513"/>
            <a:ext cx="1547636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286311" y="23170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662307" y="23690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62307" y="32366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7096" y="26732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72591" y="3275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25258" y="27420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3705" y="35638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05105" y="33879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CA227899-B990-4C3D-A4AF-BB46434E1FF4}"/>
              </a:ext>
            </a:extLst>
          </p:cNvPr>
          <p:cNvSpPr/>
          <p:nvPr/>
        </p:nvSpPr>
        <p:spPr>
          <a:xfrm>
            <a:off x="6359198" y="312824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58">
            <a:extLst>
              <a:ext uri="{FF2B5EF4-FFF2-40B4-BE49-F238E27FC236}">
                <a16:creationId xmlns:a16="http://schemas.microsoft.com/office/drawing/2014/main" id="{E7B2A780-3F94-49AA-8CDE-50F87C90C61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6595246" y="3214933"/>
            <a:ext cx="161907" cy="9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9FB4F0CB-FF1B-4728-A67D-41FDCD23961A}"/>
              </a:ext>
            </a:extLst>
          </p:cNvPr>
          <p:cNvSpPr/>
          <p:nvPr/>
        </p:nvSpPr>
        <p:spPr>
          <a:xfrm>
            <a:off x="6757153" y="3047872"/>
            <a:ext cx="708186" cy="3360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</a:t>
            </a:r>
            <a:r>
              <a:rPr lang="en-US" altLang="zh-CN" sz="1050" dirty="0">
                <a:solidFill>
                  <a:srgbClr val="7030A0"/>
                </a:solidFill>
              </a:rPr>
              <a:t>roperty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5DCA364B-6205-451F-A2EC-3ACB535CE259}"/>
              </a:ext>
            </a:extLst>
          </p:cNvPr>
          <p:cNvSpPr/>
          <p:nvPr/>
        </p:nvSpPr>
        <p:spPr>
          <a:xfrm>
            <a:off x="8098387" y="38891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Isosceles Triangle 102">
            <a:extLst>
              <a:ext uri="{FF2B5EF4-FFF2-40B4-BE49-F238E27FC236}">
                <a16:creationId xmlns:a16="http://schemas.microsoft.com/office/drawing/2014/main" id="{3E71F42E-30BC-43F6-932E-FBF220F25516}"/>
              </a:ext>
            </a:extLst>
          </p:cNvPr>
          <p:cNvSpPr/>
          <p:nvPr/>
        </p:nvSpPr>
        <p:spPr>
          <a:xfrm rot="5400000" flipV="1">
            <a:off x="7439800" y="3132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E93AA46-2579-477F-AE8B-2885F0778D52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>
            <a:off x="7662814" y="3220721"/>
            <a:ext cx="435573" cy="158114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4186F6A-913B-46B4-B590-B5C561948A86}"/>
              </a:ext>
            </a:extLst>
          </p:cNvPr>
          <p:cNvCxnSpPr>
            <a:cxnSpLocks/>
            <a:stCxn id="82" idx="3"/>
            <a:endCxn id="80" idx="1"/>
          </p:cNvCxnSpPr>
          <p:nvPr/>
        </p:nvCxnSpPr>
        <p:spPr>
          <a:xfrm flipV="1">
            <a:off x="7662814" y="3055857"/>
            <a:ext cx="435573" cy="164864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CC307B63-76C7-496B-8434-B63BC6B66BA7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662814" y="2732879"/>
            <a:ext cx="435573" cy="487842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CC15529-0FCD-4910-BBB3-57987295E84A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7662814" y="3220721"/>
            <a:ext cx="435573" cy="481091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1FA85657-A6C3-4B4A-9EA7-A8023EDE8AD4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662814" y="3220721"/>
            <a:ext cx="435573" cy="8113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25378D90-0F26-4A83-B7ED-A441EF2BECC4}"/>
              </a:ext>
            </a:extLst>
          </p:cNvPr>
          <p:cNvSpPr/>
          <p:nvPr/>
        </p:nvSpPr>
        <p:spPr>
          <a:xfrm>
            <a:off x="6757153" y="3961355"/>
            <a:ext cx="708186" cy="3360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</a:t>
            </a:r>
            <a:r>
              <a:rPr lang="en-US" altLang="zh-CN" sz="1050" dirty="0" err="1">
                <a:solidFill>
                  <a:srgbClr val="7030A0"/>
                </a:solidFill>
              </a:rPr>
              <a:t>ropertyManager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460C32C5-9C8C-4B77-8A69-9AABE0CACB4D}"/>
              </a:ext>
            </a:extLst>
          </p:cNvPr>
          <p:cNvSpPr/>
          <p:nvPr/>
        </p:nvSpPr>
        <p:spPr>
          <a:xfrm rot="16200000">
            <a:off x="6993222" y="34411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9705EEC-ADB2-42A2-8CED-B50B91C1D02F}"/>
              </a:ext>
            </a:extLst>
          </p:cNvPr>
          <p:cNvCxnSpPr>
            <a:stCxn id="92" idx="1"/>
            <a:endCxn id="91" idx="0"/>
          </p:cNvCxnSpPr>
          <p:nvPr/>
        </p:nvCxnSpPr>
        <p:spPr>
          <a:xfrm>
            <a:off x="7111246" y="3645833"/>
            <a:ext cx="0" cy="31552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Box 59">
            <a:extLst>
              <a:ext uri="{FF2B5EF4-FFF2-40B4-BE49-F238E27FC236}">
                <a16:creationId xmlns:a16="http://schemas.microsoft.com/office/drawing/2014/main" id="{D9CE2D35-8FB8-414B-A938-8DDF4ABE43A2}"/>
              </a:ext>
            </a:extLst>
          </p:cNvPr>
          <p:cNvSpPr txBox="1"/>
          <p:nvPr/>
        </p:nvSpPr>
        <p:spPr>
          <a:xfrm>
            <a:off x="6626371" y="3052941"/>
            <a:ext cx="135224" cy="220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855F7892-0078-4D48-897F-FBEDCB561107}"/>
              </a:ext>
            </a:extLst>
          </p:cNvPr>
          <p:cNvSpPr/>
          <p:nvPr/>
        </p:nvSpPr>
        <p:spPr>
          <a:xfrm>
            <a:off x="3824352" y="350859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29">
            <a:extLst>
              <a:ext uri="{FF2B5EF4-FFF2-40B4-BE49-F238E27FC236}">
                <a16:creationId xmlns:a16="http://schemas.microsoft.com/office/drawing/2014/main" id="{3FCE8DCC-4D58-41EC-954B-5A7EDF213C9B}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3518509" y="3376133"/>
            <a:ext cx="473508" cy="13817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08C5494-9D2E-4D6C-A406-AF63FA254CBF}"/>
              </a:ext>
            </a:extLst>
          </p:cNvPr>
          <p:cNvSpPr txBox="1"/>
          <p:nvPr/>
        </p:nvSpPr>
        <p:spPr>
          <a:xfrm>
            <a:off x="3638155" y="37290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3C1A0134-7BA3-490D-8415-2852E9A0FA80}"/>
              </a:ext>
            </a:extLst>
          </p:cNvPr>
          <p:cNvSpPr/>
          <p:nvPr/>
        </p:nvSpPr>
        <p:spPr>
          <a:xfrm>
            <a:off x="4019422" y="4332316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C1C10B16-A2E5-4088-B086-599DF65104F9}"/>
              </a:ext>
            </a:extLst>
          </p:cNvPr>
          <p:cNvSpPr/>
          <p:nvPr/>
        </p:nvSpPr>
        <p:spPr>
          <a:xfrm rot="16200000">
            <a:off x="4144961" y="388926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5AB74B-3124-4264-B08A-727BA836E4E7}"/>
              </a:ext>
            </a:extLst>
          </p:cNvPr>
          <p:cNvSpPr txBox="1"/>
          <p:nvPr/>
        </p:nvSpPr>
        <p:spPr>
          <a:xfrm>
            <a:off x="4283422" y="42148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D1CA492-CF19-431D-8651-642135824A88}"/>
              </a:ext>
            </a:extLst>
          </p:cNvPr>
          <p:cNvSpPr/>
          <p:nvPr/>
        </p:nvSpPr>
        <p:spPr>
          <a:xfrm>
            <a:off x="5056648" y="4343331"/>
            <a:ext cx="708186" cy="3360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</a:t>
            </a:r>
            <a:r>
              <a:rPr lang="en-US" altLang="zh-CN" sz="1050" dirty="0" err="1">
                <a:solidFill>
                  <a:srgbClr val="7030A0"/>
                </a:solidFill>
              </a:rPr>
              <a:t>agColorManager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C9A92B91-923F-4361-8489-54572FDBF7F3}"/>
              </a:ext>
            </a:extLst>
          </p:cNvPr>
          <p:cNvSpPr/>
          <p:nvPr/>
        </p:nvSpPr>
        <p:spPr>
          <a:xfrm rot="16200000">
            <a:off x="4476477" y="44185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直接连接符 80">
            <a:extLst>
              <a:ext uri="{FF2B5EF4-FFF2-40B4-BE49-F238E27FC236}">
                <a16:creationId xmlns:a16="http://schemas.microsoft.com/office/drawing/2014/main" id="{70D2C2DD-01A5-4956-999A-5B4A2EA3232D}"/>
              </a:ext>
            </a:extLst>
          </p:cNvPr>
          <p:cNvCxnSpPr>
            <a:cxnSpLocks/>
            <a:stCxn id="103" idx="2"/>
          </p:cNvCxnSpPr>
          <p:nvPr/>
        </p:nvCxnSpPr>
        <p:spPr>
          <a:xfrm flipV="1">
            <a:off x="4681191" y="4502834"/>
            <a:ext cx="375457" cy="243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F0C629-EC05-406F-AB92-B470A38D5A53}"/>
              </a:ext>
            </a:extLst>
          </p:cNvPr>
          <p:cNvCxnSpPr>
            <a:cxnSpLocks/>
            <a:stCxn id="96" idx="1"/>
            <a:endCxn id="95" idx="0"/>
          </p:cNvCxnSpPr>
          <p:nvPr/>
        </p:nvCxnSpPr>
        <p:spPr>
          <a:xfrm flipH="1">
            <a:off x="4261272" y="4093982"/>
            <a:ext cx="1713" cy="23833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>
            <a:extLst>
              <a:ext uri="{FF2B5EF4-FFF2-40B4-BE49-F238E27FC236}">
                <a16:creationId xmlns:a16="http://schemas.microsoft.com/office/drawing/2014/main" id="{019C8741-A148-4658-B3B3-AAD621269553}"/>
              </a:ext>
            </a:extLst>
          </p:cNvPr>
          <p:cNvSpPr/>
          <p:nvPr/>
        </p:nvSpPr>
        <p:spPr>
          <a:xfrm>
            <a:off x="5664534" y="1983210"/>
            <a:ext cx="10987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8F80D623-BE78-4478-BF30-41F5F5E36801}"/>
              </a:ext>
            </a:extLst>
          </p:cNvPr>
          <p:cNvSpPr/>
          <p:nvPr/>
        </p:nvSpPr>
        <p:spPr>
          <a:xfrm>
            <a:off x="4045818" y="159999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F1AD6CE3-3A5D-40B8-87A7-8322C7DF698B}"/>
              </a:ext>
            </a:extLst>
          </p:cNvPr>
          <p:cNvSpPr/>
          <p:nvPr/>
        </p:nvSpPr>
        <p:spPr>
          <a:xfrm>
            <a:off x="5664535" y="1341095"/>
            <a:ext cx="10987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Isosceles Triangle 102">
            <a:extLst>
              <a:ext uri="{FF2B5EF4-FFF2-40B4-BE49-F238E27FC236}">
                <a16:creationId xmlns:a16="http://schemas.microsoft.com/office/drawing/2014/main" id="{4E9E0BCB-9093-4A69-AAFB-83328158C604}"/>
              </a:ext>
            </a:extLst>
          </p:cNvPr>
          <p:cNvSpPr/>
          <p:nvPr/>
        </p:nvSpPr>
        <p:spPr>
          <a:xfrm rot="16200000" flipV="1">
            <a:off x="5439221" y="142671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7" name="Elbow Connector 106">
            <a:extLst>
              <a:ext uri="{FF2B5EF4-FFF2-40B4-BE49-F238E27FC236}">
                <a16:creationId xmlns:a16="http://schemas.microsoft.com/office/drawing/2014/main" id="{A7C4B37B-0960-4BBC-B1BF-04E4BDC41E0D}"/>
              </a:ext>
            </a:extLst>
          </p:cNvPr>
          <p:cNvCxnSpPr>
            <a:cxnSpLocks/>
            <a:stCxn id="9" idx="3"/>
            <a:endCxn id="110" idx="1"/>
          </p:cNvCxnSpPr>
          <p:nvPr/>
        </p:nvCxnSpPr>
        <p:spPr>
          <a:xfrm rot="5400000" flipH="1" flipV="1">
            <a:off x="2357130" y="984363"/>
            <a:ext cx="899673" cy="247770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0680E410-E82F-45C3-B761-79A5FCCB7797}"/>
              </a:ext>
            </a:extLst>
          </p:cNvPr>
          <p:cNvCxnSpPr>
            <a:cxnSpLocks/>
            <a:stCxn id="123" idx="3"/>
            <a:endCxn id="110" idx="3"/>
          </p:cNvCxnSpPr>
          <p:nvPr/>
        </p:nvCxnSpPr>
        <p:spPr>
          <a:xfrm rot="10800000" flipV="1">
            <a:off x="4754004" y="1514475"/>
            <a:ext cx="732708" cy="2589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Flowchart: Decision 96">
            <a:extLst>
              <a:ext uri="{FF2B5EF4-FFF2-40B4-BE49-F238E27FC236}">
                <a16:creationId xmlns:a16="http://schemas.microsoft.com/office/drawing/2014/main" id="{70E7B395-E4C2-4E77-A4CA-F364C92F4CE9}"/>
              </a:ext>
            </a:extLst>
          </p:cNvPr>
          <p:cNvSpPr/>
          <p:nvPr/>
        </p:nvSpPr>
        <p:spPr>
          <a:xfrm rot="5400000">
            <a:off x="4297007" y="13799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9" name="TextBox 59">
            <a:extLst>
              <a:ext uri="{FF2B5EF4-FFF2-40B4-BE49-F238E27FC236}">
                <a16:creationId xmlns:a16="http://schemas.microsoft.com/office/drawing/2014/main" id="{2527339D-705B-4F16-B081-614F925EA2B1}"/>
              </a:ext>
            </a:extLst>
          </p:cNvPr>
          <p:cNvSpPr txBox="1"/>
          <p:nvPr/>
        </p:nvSpPr>
        <p:spPr>
          <a:xfrm>
            <a:off x="6951376" y="2903496"/>
            <a:ext cx="135224" cy="220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63">
            <a:extLst>
              <a:ext uri="{FF2B5EF4-FFF2-40B4-BE49-F238E27FC236}">
                <a16:creationId xmlns:a16="http://schemas.microsoft.com/office/drawing/2014/main" id="{C94EC49C-F446-4DC6-B324-666E74566975}"/>
              </a:ext>
            </a:extLst>
          </p:cNvPr>
          <p:cNvCxnSpPr>
            <a:cxnSpLocks/>
            <a:stCxn id="138" idx="1"/>
            <a:endCxn id="74" idx="0"/>
          </p:cNvCxnSpPr>
          <p:nvPr/>
        </p:nvCxnSpPr>
        <p:spPr>
          <a:xfrm rot="16200000" flipH="1">
            <a:off x="4913512" y="850139"/>
            <a:ext cx="1699251" cy="2696215"/>
          </a:xfrm>
          <a:prstGeom prst="bentConnector3">
            <a:avLst>
              <a:gd name="adj1" fmla="val -1160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5" name="Elbow Connector 63">
            <a:extLst>
              <a:ext uri="{FF2B5EF4-FFF2-40B4-BE49-F238E27FC236}">
                <a16:creationId xmlns:a16="http://schemas.microsoft.com/office/drawing/2014/main" id="{D9FD19B6-EC99-4D60-AFC2-B6AEE7016AE8}"/>
              </a:ext>
            </a:extLst>
          </p:cNvPr>
          <p:cNvCxnSpPr>
            <a:cxnSpLocks/>
            <a:stCxn id="71" idx="3"/>
          </p:cNvCxnSpPr>
          <p:nvPr/>
        </p:nvCxnSpPr>
        <p:spPr>
          <a:xfrm rot="16200000" flipH="1">
            <a:off x="5981111" y="2777736"/>
            <a:ext cx="51591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BC9DB05-6048-4E9B-8AEA-8191A9B3D020}"/>
              </a:ext>
            </a:extLst>
          </p:cNvPr>
          <p:cNvSpPr txBox="1"/>
          <p:nvPr/>
        </p:nvSpPr>
        <p:spPr>
          <a:xfrm>
            <a:off x="3167952" y="175569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87E0965-08FD-4C15-8E20-D089B3450CA7}"/>
              </a:ext>
            </a:extLst>
          </p:cNvPr>
          <p:cNvSpPr txBox="1"/>
          <p:nvPr/>
        </p:nvSpPr>
        <p:spPr>
          <a:xfrm>
            <a:off x="3823989" y="15592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Flowchart: Decision 96">
            <a:extLst>
              <a:ext uri="{FF2B5EF4-FFF2-40B4-BE49-F238E27FC236}">
                <a16:creationId xmlns:a16="http://schemas.microsoft.com/office/drawing/2014/main" id="{B885A3C2-5B72-4DF0-A1B5-11015341022A}"/>
              </a:ext>
            </a:extLst>
          </p:cNvPr>
          <p:cNvSpPr/>
          <p:nvPr/>
        </p:nvSpPr>
        <p:spPr>
          <a:xfrm>
            <a:off x="4280944" y="22715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AAA66104-5AE9-44A6-9370-F09351025C33}"/>
              </a:ext>
            </a:extLst>
          </p:cNvPr>
          <p:cNvCxnSpPr>
            <a:cxnSpLocks/>
            <a:stCxn id="81" idx="0"/>
            <a:endCxn id="110" idx="2"/>
          </p:cNvCxnSpPr>
          <p:nvPr/>
        </p:nvCxnSpPr>
        <p:spPr>
          <a:xfrm rot="5400000" flipH="1" flipV="1">
            <a:off x="4237044" y="2108681"/>
            <a:ext cx="324790" cy="9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TextBox 60">
            <a:extLst>
              <a:ext uri="{FF2B5EF4-FFF2-40B4-BE49-F238E27FC236}">
                <a16:creationId xmlns:a16="http://schemas.microsoft.com/office/drawing/2014/main" id="{7CF11080-C54F-4BC5-9958-33D0B45409A0}"/>
              </a:ext>
            </a:extLst>
          </p:cNvPr>
          <p:cNvSpPr txBox="1"/>
          <p:nvPr/>
        </p:nvSpPr>
        <p:spPr>
          <a:xfrm>
            <a:off x="4422363" y="19537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51</Words>
  <Application>Microsoft Office PowerPoint</Application>
  <PresentationFormat>全屏显示(4:3)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Yunpeng Niu</dc:creator>
  <cp:lastModifiedBy>Yunpeng Niu</cp:lastModifiedBy>
  <cp:revision>71</cp:revision>
  <dcterms:created xsi:type="dcterms:W3CDTF">2016-07-22T14:33:02Z</dcterms:created>
  <dcterms:modified xsi:type="dcterms:W3CDTF">2017-10-21T02:48:55Z</dcterms:modified>
</cp:coreProperties>
</file>