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6431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89231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035206"/>
            <a:ext cx="434402" cy="9996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1529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358184"/>
            <a:ext cx="434402" cy="6767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5382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681162"/>
            <a:ext cx="434402" cy="3537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8612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7995" y="3004139"/>
            <a:ext cx="434402" cy="307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1802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7712396" y="3499241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SocialMedia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Elbow Connector 12"/>
          <p:cNvCxnSpPr>
            <a:endCxn id="55" idx="1"/>
          </p:cNvCxnSpPr>
          <p:nvPr/>
        </p:nvCxnSpPr>
        <p:spPr>
          <a:xfrm rot="16200000" flipH="1">
            <a:off x="7155225" y="2765963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7147309" y="3070413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706739" y="380874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7141652" y="3379916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Rectangle 8"/>
          <p:cNvSpPr/>
          <p:nvPr/>
        </p:nvSpPr>
        <p:spPr>
          <a:xfrm>
            <a:off x="7709482" y="4118455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ProfPic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7144395" y="3689627"/>
            <a:ext cx="897143" cy="2172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39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Derek</cp:lastModifiedBy>
  <cp:revision>62</cp:revision>
  <dcterms:created xsi:type="dcterms:W3CDTF">2016-07-22T14:33:02Z</dcterms:created>
  <dcterms:modified xsi:type="dcterms:W3CDTF">2017-11-12T14:20:01Z</dcterms:modified>
</cp:coreProperties>
</file>