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2133600"/>
            <a:ext cx="8686800" cy="24384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383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450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173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80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175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12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10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814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6591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4361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0523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8825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1350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142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6782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6559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4329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8792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2809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339128" y="3039238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876873" y="252487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876873" y="320684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481642" y="3380222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/>
          <p:cNvSpPr/>
          <p:nvPr/>
        </p:nvSpPr>
        <p:spPr>
          <a:xfrm>
            <a:off x="6096000" y="401258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XmlAdaptedSchedule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Elbow Connector 122"/>
          <p:cNvCxnSpPr>
            <a:endCxn id="32" idx="0"/>
          </p:cNvCxnSpPr>
          <p:nvPr/>
        </p:nvCxnSpPr>
        <p:spPr>
          <a:xfrm rot="16200000" flipH="1">
            <a:off x="7901226" y="3615589"/>
            <a:ext cx="624581" cy="153850"/>
          </a:xfrm>
          <a:prstGeom prst="bentConnector3">
            <a:avLst>
              <a:gd name="adj1" fmla="val 4953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7660582" y="400480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XmlAdaptedSocialMedia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/>
          <p:cNvCxnSpPr/>
          <p:nvPr/>
        </p:nvCxnSpPr>
        <p:spPr>
          <a:xfrm rot="5400000">
            <a:off x="7086514" y="3584583"/>
            <a:ext cx="450002" cy="39044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Derek</cp:lastModifiedBy>
  <cp:revision>59</cp:revision>
  <dcterms:created xsi:type="dcterms:W3CDTF">2016-07-22T14:33:02Z</dcterms:created>
  <dcterms:modified xsi:type="dcterms:W3CDTF">2017-11-12T14:25:40Z</dcterms:modified>
</cp:coreProperties>
</file>