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914400"/>
            <a:ext cx="4917083" cy="5181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UI</a:t>
            </a:r>
            <a:endParaRPr lang="en-SG" dirty="0"/>
          </a:p>
        </p:txBody>
      </p:sp>
      <p:sp>
        <p:nvSpPr>
          <p:cNvPr id="2" name="Rectangle 8"/>
          <p:cNvSpPr/>
          <p:nvPr/>
        </p:nvSpPr>
        <p:spPr>
          <a:xfrm>
            <a:off x="2095948" y="18078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438400"/>
            <a:ext cx="124679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2375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16944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15770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4585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19314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115959"/>
            <a:ext cx="124679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MainContactPanel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092856"/>
            <a:ext cx="124679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43919"/>
            <a:ext cx="124679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68606" y="418076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495097"/>
            <a:ext cx="124679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1730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3575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2770908"/>
            <a:ext cx="124852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26963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40469" y="3110282"/>
            <a:ext cx="1727715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66000" y="3684750"/>
            <a:ext cx="2876652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51139" y="3672129"/>
            <a:ext cx="3465268" cy="4175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2375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839322" y="1752600"/>
            <a:ext cx="1690647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996451" y="2765662"/>
            <a:ext cx="2546581" cy="52045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943756" y="1648167"/>
            <a:ext cx="1481780" cy="16906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17526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55307" y="2636614"/>
            <a:ext cx="3458677" cy="169064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754186" y="2837735"/>
            <a:ext cx="3860918" cy="169064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8884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0269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3278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17526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4109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25246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82535" y="1309386"/>
            <a:ext cx="804221" cy="169064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533055" y="3863629"/>
            <a:ext cx="118421" cy="7526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529775" y="2062146"/>
            <a:ext cx="2309740" cy="169064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2098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33799" y="2295402"/>
            <a:ext cx="3001715" cy="13045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40097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24667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11"/>
          <p:cNvSpPr/>
          <p:nvPr/>
        </p:nvSpPr>
        <p:spPr>
          <a:xfrm>
            <a:off x="2590799" y="4449018"/>
            <a:ext cx="124679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GroupListPanel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ectangle 11"/>
          <p:cNvSpPr/>
          <p:nvPr/>
        </p:nvSpPr>
        <p:spPr>
          <a:xfrm>
            <a:off x="3966879" y="46858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GroupCard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6" name="Elbow Connector 63"/>
          <p:cNvCxnSpPr>
            <a:endCxn id="64" idx="1"/>
          </p:cNvCxnSpPr>
          <p:nvPr/>
        </p:nvCxnSpPr>
        <p:spPr>
          <a:xfrm rot="16200000" flipH="1">
            <a:off x="1881421" y="3858061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64" idx="2"/>
            <a:endCxn id="65" idx="1"/>
          </p:cNvCxnSpPr>
          <p:nvPr/>
        </p:nvCxnSpPr>
        <p:spPr>
          <a:xfrm rot="16200000" flipH="1">
            <a:off x="3531328" y="4368728"/>
            <a:ext cx="118421" cy="7526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Freeform 67"/>
          <p:cNvSpPr/>
          <p:nvPr/>
        </p:nvSpPr>
        <p:spPr>
          <a:xfrm>
            <a:off x="5007785" y="4724582"/>
            <a:ext cx="1748432" cy="1174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11"/>
          <p:cNvSpPr/>
          <p:nvPr/>
        </p:nvSpPr>
        <p:spPr>
          <a:xfrm>
            <a:off x="3400832" y="3363554"/>
            <a:ext cx="121015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ScheduleListPanel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Elbow Connector 83"/>
          <p:cNvCxnSpPr>
            <a:endCxn id="83" idx="1"/>
          </p:cNvCxnSpPr>
          <p:nvPr/>
        </p:nvCxnSpPr>
        <p:spPr>
          <a:xfrm>
            <a:off x="2648152" y="3363553"/>
            <a:ext cx="752680" cy="1184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11"/>
          <p:cNvSpPr/>
          <p:nvPr/>
        </p:nvSpPr>
        <p:spPr>
          <a:xfrm>
            <a:off x="4210077" y="365534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ScheduleCard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6" name="Elbow Connector 85"/>
          <p:cNvCxnSpPr>
            <a:endCxn id="85" idx="1"/>
          </p:cNvCxnSpPr>
          <p:nvPr/>
        </p:nvCxnSpPr>
        <p:spPr>
          <a:xfrm>
            <a:off x="3550081" y="3600395"/>
            <a:ext cx="659996" cy="1733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/>
          <p:nvPr/>
        </p:nvCxnSpPr>
        <p:spPr>
          <a:xfrm rot="10800000" flipV="1">
            <a:off x="4606352" y="3488689"/>
            <a:ext cx="932182" cy="28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63"/>
          <p:cNvCxnSpPr/>
          <p:nvPr/>
        </p:nvCxnSpPr>
        <p:spPr>
          <a:xfrm rot="10800000">
            <a:off x="5239618" y="3748728"/>
            <a:ext cx="298916" cy="8637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Freeform 94"/>
          <p:cNvSpPr/>
          <p:nvPr/>
        </p:nvSpPr>
        <p:spPr>
          <a:xfrm flipV="1">
            <a:off x="5027605" y="3882814"/>
            <a:ext cx="1698690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2017-11-12T14:34:05Z</dcterms:modified>
</cp:coreProperties>
</file>