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88F94FD-6BEA-4B1D-8AB2-40D31D57DDEA}"/>
              </a:ext>
            </a:extLst>
          </p:cNvPr>
          <p:cNvGrpSpPr/>
          <p:nvPr/>
        </p:nvGrpSpPr>
        <p:grpSpPr>
          <a:xfrm>
            <a:off x="-1676399" y="1428857"/>
            <a:ext cx="11963399" cy="4000286"/>
            <a:chOff x="-1676399" y="1428857"/>
            <a:chExt cx="11963399" cy="4000286"/>
          </a:xfrm>
        </p:grpSpPr>
        <p:sp>
          <p:nvSpPr>
            <p:cNvPr id="81" name="Rectangle 65"/>
            <p:cNvSpPr/>
            <p:nvPr/>
          </p:nvSpPr>
          <p:spPr>
            <a:xfrm>
              <a:off x="-990600" y="1428857"/>
              <a:ext cx="7485745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-831354" y="1744203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-103540" y="2107874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-175548" y="2458568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797982" y="1744204"/>
              <a:ext cx="1981200" cy="36143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AddressBookParser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680200" y="2111561"/>
              <a:ext cx="0" cy="169537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608191" y="2569753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45166" y="2760397"/>
              <a:ext cx="1708158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o:OpenCommand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stCxn id="21" idx="0"/>
            </p:cNvCxnSpPr>
            <p:nvPr/>
          </p:nvCxnSpPr>
          <p:spPr>
            <a:xfrm>
              <a:off x="5096175" y="3221935"/>
              <a:ext cx="0" cy="19407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019975" y="3221935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-1295399" y="2462256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-23148" y="2569754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1676399" y="2190857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execute(“open …”)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580819" y="3150871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81183" y="3699213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581401" y="3497938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-6213" y="3690888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-1371599" y="523885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-23148" y="3942974"/>
              <a:ext cx="50431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011053" y="3914657"/>
              <a:ext cx="161322" cy="1019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36DDEC-CB5C-4000-84D0-6A4C6C8A68F8}"/>
                </a:ext>
              </a:extLst>
            </p:cNvPr>
            <p:cNvGrpSpPr/>
            <p:nvPr/>
          </p:nvGrpSpPr>
          <p:grpSpPr>
            <a:xfrm>
              <a:off x="5181601" y="1775308"/>
              <a:ext cx="5105399" cy="3169256"/>
              <a:chOff x="2738200" y="1809857"/>
              <a:chExt cx="5105398" cy="3169256"/>
            </a:xfrm>
          </p:grpSpPr>
          <p:sp>
            <p:nvSpPr>
              <p:cNvPr id="39" name="Rectangle 62"/>
              <p:cNvSpPr/>
              <p:nvPr/>
            </p:nvSpPr>
            <p:spPr>
              <a:xfrm>
                <a:off x="6395798" y="1809857"/>
                <a:ext cx="1447800" cy="3467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EventsCenter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104749" y="2148515"/>
                <a:ext cx="0" cy="2830598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7010401" y="3972254"/>
                <a:ext cx="152400" cy="199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75" name="Straight Arrow Connector 74"/>
              <p:cNvCxnSpPr>
                <a:cxnSpLocks/>
              </p:cNvCxnSpPr>
              <p:nvPr/>
            </p:nvCxnSpPr>
            <p:spPr>
              <a:xfrm>
                <a:off x="2738200" y="3972254"/>
                <a:ext cx="427220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cxnSpLocks/>
            </p:cNvCxnSpPr>
            <p:nvPr/>
          </p:nvCxnSpPr>
          <p:spPr>
            <a:xfrm>
              <a:off x="5172375" y="4172057"/>
              <a:ext cx="4281427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-23148" y="4934057"/>
              <a:ext cx="50523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308556" y="3714857"/>
              <a:ext cx="398784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</a:rPr>
                <a:t>post(</a:t>
              </a:r>
              <a:r>
                <a:rPr lang="en-US" dirty="0" err="1">
                  <a:solidFill>
                    <a:srgbClr val="7030A0"/>
                  </a:solidFill>
                </a:rPr>
                <a:t>SwitchAddressBookRequestEvent</a:t>
              </a:r>
              <a:r>
                <a:rPr lang="en-US" dirty="0">
                  <a:solidFill>
                    <a:srgbClr val="7030A0"/>
                  </a:solidFill>
                </a:rPr>
                <a:t>(file, false)))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71152" y="3105257"/>
              <a:ext cx="7670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parse(“…”)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583" y="229857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parse(“open …”)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3738" y="4702980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1076416" y="4986145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5343847" y="4224943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00924" y="4686481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5181601" y="4857857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997446" y="3475444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o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2555582" y="2377496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OpenCommand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86192" y="3105257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3383548" y="2800457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6" name="Straight Connector 45"/>
            <p:cNvCxnSpPr>
              <a:stCxn id="45" idx="0"/>
            </p:cNvCxnSpPr>
            <p:nvPr/>
          </p:nvCxnSpPr>
          <p:spPr>
            <a:xfrm>
              <a:off x="3486470" y="2800457"/>
              <a:ext cx="0" cy="9906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383548" y="3105258"/>
              <a:ext cx="205843" cy="533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822983" y="3632730"/>
              <a:ext cx="1667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81601" y="4476857"/>
              <a:ext cx="16224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736026" y="2620661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783120" y="2923622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357266" y="364724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6D35C2D-D853-4F53-B2A8-B0F3C76E485C}"/>
              </a:ext>
            </a:extLst>
          </p:cNvPr>
          <p:cNvSpPr txBox="1"/>
          <p:nvPr/>
        </p:nvSpPr>
        <p:spPr>
          <a:xfrm>
            <a:off x="-1676399" y="219085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execute(“new …”)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AA962D-BA4D-4B1F-8137-6AFB74DBB770}"/>
              </a:ext>
            </a:extLst>
          </p:cNvPr>
          <p:cNvGrpSpPr/>
          <p:nvPr/>
        </p:nvGrpSpPr>
        <p:grpSpPr>
          <a:xfrm>
            <a:off x="-1371599" y="1428857"/>
            <a:ext cx="11658599" cy="4000286"/>
            <a:chOff x="-1371599" y="1428857"/>
            <a:chExt cx="11658599" cy="4000286"/>
          </a:xfrm>
        </p:grpSpPr>
        <p:sp>
          <p:nvSpPr>
            <p:cNvPr id="2" name="Rectangle 65">
              <a:extLst>
                <a:ext uri="{FF2B5EF4-FFF2-40B4-BE49-F238E27FC236}">
                  <a16:creationId xmlns:a16="http://schemas.microsoft.com/office/drawing/2014/main" id="{25554A9A-85AF-4C3A-ADFD-144C6CF55337}"/>
                </a:ext>
              </a:extLst>
            </p:cNvPr>
            <p:cNvSpPr/>
            <p:nvPr/>
          </p:nvSpPr>
          <p:spPr>
            <a:xfrm>
              <a:off x="-990600" y="1428857"/>
              <a:ext cx="7485745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62">
              <a:extLst>
                <a:ext uri="{FF2B5EF4-FFF2-40B4-BE49-F238E27FC236}">
                  <a16:creationId xmlns:a16="http://schemas.microsoft.com/office/drawing/2014/main" id="{D695AFDF-918B-48F4-AFBB-8F310CB5F91F}"/>
                </a:ext>
              </a:extLst>
            </p:cNvPr>
            <p:cNvSpPr/>
            <p:nvPr/>
          </p:nvSpPr>
          <p:spPr>
            <a:xfrm>
              <a:off x="-831354" y="1744203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D9818AD-DD40-4ECB-95D1-DE9519537F9E}"/>
                </a:ext>
              </a:extLst>
            </p:cNvPr>
            <p:cNvCxnSpPr/>
            <p:nvPr/>
          </p:nvCxnSpPr>
          <p:spPr>
            <a:xfrm>
              <a:off x="-103540" y="2107874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0D2213-E39A-4B8A-86BF-9F29968A6A65}"/>
                </a:ext>
              </a:extLst>
            </p:cNvPr>
            <p:cNvSpPr/>
            <p:nvPr/>
          </p:nvSpPr>
          <p:spPr>
            <a:xfrm>
              <a:off x="-175548" y="2458568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" name="Rectangle 62">
              <a:extLst>
                <a:ext uri="{FF2B5EF4-FFF2-40B4-BE49-F238E27FC236}">
                  <a16:creationId xmlns:a16="http://schemas.microsoft.com/office/drawing/2014/main" id="{07209AEA-86C5-48BC-B52F-AA8875BD0AA2}"/>
                </a:ext>
              </a:extLst>
            </p:cNvPr>
            <p:cNvSpPr/>
            <p:nvPr/>
          </p:nvSpPr>
          <p:spPr>
            <a:xfrm>
              <a:off x="797982" y="1744204"/>
              <a:ext cx="1981200" cy="36143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AddressBookParser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CC293B-4ECE-4D50-8B12-1D8FE1790D18}"/>
                </a:ext>
              </a:extLst>
            </p:cNvPr>
            <p:cNvCxnSpPr/>
            <p:nvPr/>
          </p:nvCxnSpPr>
          <p:spPr>
            <a:xfrm>
              <a:off x="1680200" y="2111561"/>
              <a:ext cx="0" cy="169537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D21282-EEFD-45E7-ABE4-B05DAA660398}"/>
                </a:ext>
              </a:extLst>
            </p:cNvPr>
            <p:cNvSpPr/>
            <p:nvPr/>
          </p:nvSpPr>
          <p:spPr>
            <a:xfrm>
              <a:off x="1608191" y="2569753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9" name="Rectangle 62">
              <a:extLst>
                <a:ext uri="{FF2B5EF4-FFF2-40B4-BE49-F238E27FC236}">
                  <a16:creationId xmlns:a16="http://schemas.microsoft.com/office/drawing/2014/main" id="{B09E5283-30A3-468A-A3E1-4A9CA24F6AF6}"/>
                </a:ext>
              </a:extLst>
            </p:cNvPr>
            <p:cNvSpPr/>
            <p:nvPr/>
          </p:nvSpPr>
          <p:spPr>
            <a:xfrm>
              <a:off x="4545166" y="2760397"/>
              <a:ext cx="1708158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n:NewCommand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26B17B-A26E-4172-8D3C-796E6B872F17}"/>
                </a:ext>
              </a:extLst>
            </p:cNvPr>
            <p:cNvCxnSpPr>
              <a:stCxn id="11" idx="0"/>
            </p:cNvCxnSpPr>
            <p:nvPr/>
          </p:nvCxnSpPr>
          <p:spPr>
            <a:xfrm>
              <a:off x="5096175" y="3221935"/>
              <a:ext cx="0" cy="19407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3288C4-EEBB-4DBE-813C-F7AF48F03D39}"/>
                </a:ext>
              </a:extLst>
            </p:cNvPr>
            <p:cNvSpPr/>
            <p:nvPr/>
          </p:nvSpPr>
          <p:spPr>
            <a:xfrm>
              <a:off x="5019975" y="3221935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4E11F0-3613-4ED5-9982-6F12DED7031B}"/>
                </a:ext>
              </a:extLst>
            </p:cNvPr>
            <p:cNvCxnSpPr/>
            <p:nvPr/>
          </p:nvCxnSpPr>
          <p:spPr>
            <a:xfrm>
              <a:off x="-1295399" y="2462256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4F6E9C-32EC-4E11-922A-F8CB3CD30354}"/>
                </a:ext>
              </a:extLst>
            </p:cNvPr>
            <p:cNvCxnSpPr/>
            <p:nvPr/>
          </p:nvCxnSpPr>
          <p:spPr>
            <a:xfrm flipV="1">
              <a:off x="-23148" y="2569754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3A2067-8B17-4C04-8DFE-E085090F4528}"/>
                </a:ext>
              </a:extLst>
            </p:cNvPr>
            <p:cNvCxnSpPr/>
            <p:nvPr/>
          </p:nvCxnSpPr>
          <p:spPr>
            <a:xfrm flipV="1">
              <a:off x="3580819" y="3150871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00C2D2-B60B-44DE-8116-BE48E08F68C1}"/>
                </a:ext>
              </a:extLst>
            </p:cNvPr>
            <p:cNvSpPr txBox="1"/>
            <p:nvPr/>
          </p:nvSpPr>
          <p:spPr>
            <a:xfrm>
              <a:off x="2581183" y="3699213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89D2E7-6591-4F2D-AF8F-70962A6CFF4D}"/>
                </a:ext>
              </a:extLst>
            </p:cNvPr>
            <p:cNvCxnSpPr/>
            <p:nvPr/>
          </p:nvCxnSpPr>
          <p:spPr>
            <a:xfrm>
              <a:off x="3581401" y="3497938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9157AAA-F0DA-49C4-BC1C-6FB8C3C3B5F4}"/>
                </a:ext>
              </a:extLst>
            </p:cNvPr>
            <p:cNvCxnSpPr/>
            <p:nvPr/>
          </p:nvCxnSpPr>
          <p:spPr>
            <a:xfrm flipV="1">
              <a:off x="-6213" y="3690888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259FDA-76C5-4E8D-99D5-0D28E22E5951}"/>
                </a:ext>
              </a:extLst>
            </p:cNvPr>
            <p:cNvCxnSpPr/>
            <p:nvPr/>
          </p:nvCxnSpPr>
          <p:spPr>
            <a:xfrm>
              <a:off x="-1371599" y="523885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412F3B-011F-4098-BE29-6AE3718F72CA}"/>
                </a:ext>
              </a:extLst>
            </p:cNvPr>
            <p:cNvCxnSpPr/>
            <p:nvPr/>
          </p:nvCxnSpPr>
          <p:spPr>
            <a:xfrm>
              <a:off x="-23148" y="3942974"/>
              <a:ext cx="50431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5193E0-15D2-4CE4-95D9-22DC84259F7D}"/>
                </a:ext>
              </a:extLst>
            </p:cNvPr>
            <p:cNvSpPr/>
            <p:nvPr/>
          </p:nvSpPr>
          <p:spPr>
            <a:xfrm>
              <a:off x="5011053" y="3914657"/>
              <a:ext cx="161322" cy="1019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89CB20-A3B5-4C57-B87A-CB28183AF10C}"/>
                </a:ext>
              </a:extLst>
            </p:cNvPr>
            <p:cNvGrpSpPr/>
            <p:nvPr/>
          </p:nvGrpSpPr>
          <p:grpSpPr>
            <a:xfrm>
              <a:off x="5181601" y="2113966"/>
              <a:ext cx="4424601" cy="2830598"/>
              <a:chOff x="2738200" y="2148515"/>
              <a:chExt cx="4424601" cy="283059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8C85BF8-D0D7-4AF7-94E1-2055581718F6}"/>
                  </a:ext>
                </a:extLst>
              </p:cNvPr>
              <p:cNvCxnSpPr/>
              <p:nvPr/>
            </p:nvCxnSpPr>
            <p:spPr>
              <a:xfrm>
                <a:off x="7104749" y="2148515"/>
                <a:ext cx="0" cy="2830598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D53EF3-C1D5-4A51-A1B2-1889BF75D9C9}"/>
                  </a:ext>
                </a:extLst>
              </p:cNvPr>
              <p:cNvSpPr/>
              <p:nvPr/>
            </p:nvSpPr>
            <p:spPr>
              <a:xfrm>
                <a:off x="7010401" y="3972254"/>
                <a:ext cx="152400" cy="199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CC37F46-903C-457A-99E4-097676A3C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8200" y="3972254"/>
                <a:ext cx="427220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E2656B-FE8F-4BE9-A549-1DEAA855796E}"/>
                </a:ext>
              </a:extLst>
            </p:cNvPr>
            <p:cNvCxnSpPr>
              <a:cxnSpLocks/>
            </p:cNvCxnSpPr>
            <p:nvPr/>
          </p:nvCxnSpPr>
          <p:spPr>
            <a:xfrm>
              <a:off x="5172375" y="4172057"/>
              <a:ext cx="4281427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9DEF79F-50EF-4CB2-BE37-A5CF22CEB244}"/>
                </a:ext>
              </a:extLst>
            </p:cNvPr>
            <p:cNvCxnSpPr/>
            <p:nvPr/>
          </p:nvCxnSpPr>
          <p:spPr>
            <a:xfrm>
              <a:off x="-23148" y="4934057"/>
              <a:ext cx="50523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959782-9171-4AB8-8BC6-AE881F4CFF75}"/>
                </a:ext>
              </a:extLst>
            </p:cNvPr>
            <p:cNvSpPr txBox="1"/>
            <p:nvPr/>
          </p:nvSpPr>
          <p:spPr>
            <a:xfrm>
              <a:off x="5308556" y="3714857"/>
              <a:ext cx="398784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</a:rPr>
                <a:t>post(</a:t>
              </a:r>
              <a:r>
                <a:rPr lang="en-US" dirty="0" err="1">
                  <a:solidFill>
                    <a:srgbClr val="7030A0"/>
                  </a:solidFill>
                </a:rPr>
                <a:t>SwitchAddressBookRequestEvent</a:t>
              </a:r>
              <a:r>
                <a:rPr lang="en-US" dirty="0">
                  <a:solidFill>
                    <a:srgbClr val="7030A0"/>
                  </a:solidFill>
                </a:rPr>
                <a:t>(file, true)))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894C74-669E-40F5-B4D9-3074EC4E0B8A}"/>
                </a:ext>
              </a:extLst>
            </p:cNvPr>
            <p:cNvSpPr txBox="1"/>
            <p:nvPr/>
          </p:nvSpPr>
          <p:spPr>
            <a:xfrm>
              <a:off x="2171152" y="3105257"/>
              <a:ext cx="7670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parse(“…”)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2B251-2990-49DF-BD23-E4A743556AA0}"/>
                </a:ext>
              </a:extLst>
            </p:cNvPr>
            <p:cNvSpPr txBox="1"/>
            <p:nvPr/>
          </p:nvSpPr>
          <p:spPr>
            <a:xfrm>
              <a:off x="66583" y="229857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parse(“new …”)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D2604F-E40C-47B8-8F96-23907EFC2A8F}"/>
                </a:ext>
              </a:extLst>
            </p:cNvPr>
            <p:cNvSpPr txBox="1"/>
            <p:nvPr/>
          </p:nvSpPr>
          <p:spPr>
            <a:xfrm>
              <a:off x="2663738" y="4702980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B7EB3A-039C-4291-A7D5-5BBAC88368F2}"/>
                </a:ext>
              </a:extLst>
            </p:cNvPr>
            <p:cNvSpPr txBox="1"/>
            <p:nvPr/>
          </p:nvSpPr>
          <p:spPr>
            <a:xfrm>
              <a:off x="-1076416" y="4986145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9B1F12BC-D144-48DD-9B8F-58B04FBEBB1B}"/>
                </a:ext>
              </a:extLst>
            </p:cNvPr>
            <p:cNvSpPr/>
            <p:nvPr/>
          </p:nvSpPr>
          <p:spPr>
            <a:xfrm>
              <a:off x="5343847" y="4224943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113194-CBA1-45BB-92C6-28FEA94C4328}"/>
                </a:ext>
              </a:extLst>
            </p:cNvPr>
            <p:cNvSpPr/>
            <p:nvPr/>
          </p:nvSpPr>
          <p:spPr>
            <a:xfrm>
              <a:off x="6100924" y="4686481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90C3F93-530E-491F-A351-D4C3345219AB}"/>
                </a:ext>
              </a:extLst>
            </p:cNvPr>
            <p:cNvCxnSpPr/>
            <p:nvPr/>
          </p:nvCxnSpPr>
          <p:spPr>
            <a:xfrm>
              <a:off x="5181601" y="4857857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240957-096F-4733-A89C-04BABAEFF47A}"/>
                </a:ext>
              </a:extLst>
            </p:cNvPr>
            <p:cNvSpPr txBox="1"/>
            <p:nvPr/>
          </p:nvSpPr>
          <p:spPr>
            <a:xfrm>
              <a:off x="997446" y="3475444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n</a:t>
              </a:r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621B6BC3-C52A-47E6-B216-5A46EE2DB2A3}"/>
                </a:ext>
              </a:extLst>
            </p:cNvPr>
            <p:cNvSpPr/>
            <p:nvPr/>
          </p:nvSpPr>
          <p:spPr>
            <a:xfrm>
              <a:off x="2555582" y="2377496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NewCommand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5336BD-2407-48EE-AF17-C50295FCC94A}"/>
                </a:ext>
              </a:extLst>
            </p:cNvPr>
            <p:cNvCxnSpPr/>
            <p:nvPr/>
          </p:nvCxnSpPr>
          <p:spPr>
            <a:xfrm>
              <a:off x="1786192" y="3105257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4B60AB-532B-4130-80AA-FA1DF0F7BBFC}"/>
                </a:ext>
              </a:extLst>
            </p:cNvPr>
            <p:cNvSpPr/>
            <p:nvPr/>
          </p:nvSpPr>
          <p:spPr>
            <a:xfrm>
              <a:off x="3383548" y="2800457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1FC371-4804-4BAE-97AC-7A74F08EE125}"/>
                </a:ext>
              </a:extLst>
            </p:cNvPr>
            <p:cNvCxnSpPr>
              <a:stCxn id="40" idx="0"/>
            </p:cNvCxnSpPr>
            <p:nvPr/>
          </p:nvCxnSpPr>
          <p:spPr>
            <a:xfrm>
              <a:off x="3486470" y="2800457"/>
              <a:ext cx="0" cy="9906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B16731-32F9-406D-BA6B-0473D3551E21}"/>
                </a:ext>
              </a:extLst>
            </p:cNvPr>
            <p:cNvSpPr/>
            <p:nvPr/>
          </p:nvSpPr>
          <p:spPr>
            <a:xfrm>
              <a:off x="3383548" y="3105258"/>
              <a:ext cx="205843" cy="533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93D1977-0953-4D17-AEC6-05330917EDCC}"/>
                </a:ext>
              </a:extLst>
            </p:cNvPr>
            <p:cNvCxnSpPr/>
            <p:nvPr/>
          </p:nvCxnSpPr>
          <p:spPr>
            <a:xfrm>
              <a:off x="1822983" y="3632730"/>
              <a:ext cx="1667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D7EF1BD-856B-4F0B-80ED-947425AE48E5}"/>
                </a:ext>
              </a:extLst>
            </p:cNvPr>
            <p:cNvCxnSpPr/>
            <p:nvPr/>
          </p:nvCxnSpPr>
          <p:spPr>
            <a:xfrm>
              <a:off x="5181601" y="4476857"/>
              <a:ext cx="16224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CFC8992-449E-46B1-ABB7-E1AADBFD07C5}"/>
                </a:ext>
              </a:extLst>
            </p:cNvPr>
            <p:cNvCxnSpPr/>
            <p:nvPr/>
          </p:nvCxnSpPr>
          <p:spPr>
            <a:xfrm>
              <a:off x="1736026" y="2620661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1272A1-C8DA-494E-AEF8-8D0292AFB864}"/>
                </a:ext>
              </a:extLst>
            </p:cNvPr>
            <p:cNvCxnSpPr/>
            <p:nvPr/>
          </p:nvCxnSpPr>
          <p:spPr>
            <a:xfrm>
              <a:off x="1783120" y="2923622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55DB69-8C1B-4848-AF75-6E463A286283}"/>
                </a:ext>
              </a:extLst>
            </p:cNvPr>
            <p:cNvSpPr txBox="1"/>
            <p:nvPr/>
          </p:nvSpPr>
          <p:spPr>
            <a:xfrm>
              <a:off x="3357266" y="364724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4D2CD146-0406-41AB-AC63-7BED483C6415}"/>
                </a:ext>
              </a:extLst>
            </p:cNvPr>
            <p:cNvSpPr/>
            <p:nvPr/>
          </p:nvSpPr>
          <p:spPr>
            <a:xfrm>
              <a:off x="8839200" y="1775308"/>
              <a:ext cx="1447800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7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82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Boo Kai Hsien</cp:lastModifiedBy>
  <cp:revision>73</cp:revision>
  <dcterms:created xsi:type="dcterms:W3CDTF">2016-07-22T14:33:02Z</dcterms:created>
  <dcterms:modified xsi:type="dcterms:W3CDTF">2017-11-12T02:38:09Z</dcterms:modified>
</cp:coreProperties>
</file>