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85DA-64E0-4FE8-938B-2B1B642A9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F8083-4E7F-420B-8037-257083D0F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BE735-56EE-493B-AC92-208C3E5D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211A-D510-4130-9F7A-EFC001648BC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AACCE-9590-464F-95B0-C2A0F3AE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12560-5874-4DB7-9301-F323ADCD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C369-435C-44E3-B21E-47134CCE68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408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C520-BAB3-4034-86CE-22800269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082B7-0117-4940-99D7-F1ABD3299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B3DA8-DDDB-49F6-ABC4-85957E46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211A-D510-4130-9F7A-EFC001648BC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AE11E-9F90-4DA6-B31E-D12AC2AE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E3B4-B9D3-4567-ABD6-06D7EC43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C369-435C-44E3-B21E-47134CCE68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869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1B194-7801-442C-B95B-609D91239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5BCF2-B7E1-4A85-A792-F208AAFBE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BEC0-5A56-430B-A9DB-5E21FDBA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211A-D510-4130-9F7A-EFC001648BC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BDC36-1DF8-4009-AD53-6215FCEE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83989-3EAA-4A7C-BF8B-B1C1D21D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C369-435C-44E3-B21E-47134CCE68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38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90A9-CA75-49CB-AEA4-0BDC9D8E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848A-E3B1-49BE-8EA3-D50D9EF8B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3EE9B-2ED1-450A-A36D-D8AC741C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211A-D510-4130-9F7A-EFC001648BC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46E26-57C6-41DD-96F4-D5D24BC9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476FF-667F-44B7-A371-81BCD946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C369-435C-44E3-B21E-47134CCE68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739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B7D7-DE75-4A53-819E-958B7399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E9372-4B6C-4FD5-B802-0AC9B5E00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EDC15-BD59-4732-A947-FD12EBB4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211A-D510-4130-9F7A-EFC001648BC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C91F8-0D3D-4F37-9E1B-9222C0D3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19063-3CFC-44D1-B405-78FF3661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C369-435C-44E3-B21E-47134CCE68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743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4038-8D79-4E61-8A3C-AE53F77B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1EE5-C14D-49BD-9BB1-818B7D9DB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83E27-8CD7-43DC-A6D3-BB7A2A3D8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842A9-06BD-4C98-9C30-2DD55F72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211A-D510-4130-9F7A-EFC001648BC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2E205-DF22-41BF-A1AD-8514D220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262ED-0235-4779-9B72-F520A346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C369-435C-44E3-B21E-47134CCE68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054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ABC-76DE-4957-81B8-170C2DFEE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1097A-FF37-4DEE-AB12-A3963A9B4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EBA11-7D67-4246-BDD5-FB48C1727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01A17-557B-471C-8663-6F4A0EF38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512AA-1DFF-48AC-843C-EF9CD2AE7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745B2-C521-4ABB-8EA5-1CF64D38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211A-D510-4130-9F7A-EFC001648BC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840BC-8949-4342-8305-41DA9A3C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702C8-4545-4420-9CC7-FF98C202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C369-435C-44E3-B21E-47134CCE68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49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F9BB-5352-475F-B195-EAA0A8A6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FBE6E-1265-461E-9CB9-24D0170A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211A-D510-4130-9F7A-EFC001648BC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71CB6-607D-4AC5-BB16-3648EF4F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AD6F4-782A-4471-A61A-ED603443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C369-435C-44E3-B21E-47134CCE68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108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540C0-F6F8-4400-8549-9657511D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211A-D510-4130-9F7A-EFC001648BC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429AE-B7F3-4337-B90D-77C71B46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FA8FB-AE18-4A6F-907D-4AD1A9BC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C369-435C-44E3-B21E-47134CCE68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883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665F-088D-46E3-B5D0-41EE23EE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3C3C3-B7F1-42EE-AC44-C473D76BA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7DC89-407D-438E-BCBC-D4EF32528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04AD0-2A10-41F2-8EA5-C329ABC2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211A-D510-4130-9F7A-EFC001648BC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4F3ED-F9B7-485A-98AE-BA1D6512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C9E8A-F98D-4FE1-BA30-7DA25F8E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C369-435C-44E3-B21E-47134CCE68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16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157F-79AA-41F0-A773-36DAA0D3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2E447-F9E6-4B3A-A300-6B5AE1BEC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E60E2-A5D7-457C-A430-572EC075D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8AFB2-91B8-48DD-B3F9-6C2BA62F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211A-D510-4130-9F7A-EFC001648BC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8BEB0-71FC-47AB-8520-FFD94495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199F1-7B3B-40CF-A964-8AB7AF5A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C369-435C-44E3-B21E-47134CCE68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009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9D7310-D5E2-4B80-A1DF-C1E57F5F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9255-5D3F-4B99-A24C-1E7E36489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EF86-2845-4FA8-BBD4-DFDEE09C9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4211A-D510-4130-9F7A-EFC001648BC4}" type="datetimeFigureOut">
              <a:rPr lang="en-SG" smtClean="0"/>
              <a:t>12/11/2017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0798A-A591-4BEB-9D5D-6D0E83F71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2E68-D743-40E9-B4A0-7931DC608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1C369-435C-44E3-B21E-47134CCE68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580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A88354-1D09-4411-B8C2-F607314B6551}"/>
              </a:ext>
            </a:extLst>
          </p:cNvPr>
          <p:cNvSpPr/>
          <p:nvPr/>
        </p:nvSpPr>
        <p:spPr>
          <a:xfrm>
            <a:off x="845097" y="594111"/>
            <a:ext cx="9000482" cy="5748244"/>
          </a:xfrm>
          <a:prstGeom prst="roundRect">
            <a:avLst/>
          </a:prstGeom>
          <a:solidFill>
            <a:srgbClr val="DC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FA1E3-08FA-45FF-8344-B4E7AABE9FB0}"/>
              </a:ext>
            </a:extLst>
          </p:cNvPr>
          <p:cNvSpPr/>
          <p:nvPr/>
        </p:nvSpPr>
        <p:spPr>
          <a:xfrm>
            <a:off x="1283344" y="1350416"/>
            <a:ext cx="1455575" cy="4012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:LogicManager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549E1-4D1E-4898-AC97-E19D3905859B}"/>
              </a:ext>
            </a:extLst>
          </p:cNvPr>
          <p:cNvSpPr txBox="1"/>
          <p:nvPr/>
        </p:nvSpPr>
        <p:spPr>
          <a:xfrm>
            <a:off x="1218030" y="96979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Logic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F3CB0C-5967-4FCE-BA17-49ED10871498}"/>
              </a:ext>
            </a:extLst>
          </p:cNvPr>
          <p:cNvCxnSpPr>
            <a:cxnSpLocks/>
          </p:cNvCxnSpPr>
          <p:nvPr/>
        </p:nvCxnSpPr>
        <p:spPr>
          <a:xfrm>
            <a:off x="1973809" y="1768767"/>
            <a:ext cx="0" cy="32266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A53EF26-6A60-43A4-AD57-5F209166CAA7}"/>
              </a:ext>
            </a:extLst>
          </p:cNvPr>
          <p:cNvSpPr/>
          <p:nvPr/>
        </p:nvSpPr>
        <p:spPr>
          <a:xfrm>
            <a:off x="1923235" y="2091427"/>
            <a:ext cx="115889" cy="37602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CDF783-9698-44D0-A87C-3CB809902B90}"/>
              </a:ext>
            </a:extLst>
          </p:cNvPr>
          <p:cNvCxnSpPr/>
          <p:nvPr/>
        </p:nvCxnSpPr>
        <p:spPr>
          <a:xfrm>
            <a:off x="658193" y="2091427"/>
            <a:ext cx="122380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53CBDA-788A-483A-8192-DA34CE2A7E93}"/>
              </a:ext>
            </a:extLst>
          </p:cNvPr>
          <p:cNvSpPr txBox="1"/>
          <p:nvPr/>
        </p:nvSpPr>
        <p:spPr>
          <a:xfrm>
            <a:off x="465289" y="1818968"/>
            <a:ext cx="1703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0070C0"/>
                </a:solidFill>
              </a:rPr>
              <a:t>execute (“addremark”)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678541-F2C3-46B4-ABD2-F6A57BFABE62}"/>
              </a:ext>
            </a:extLst>
          </p:cNvPr>
          <p:cNvCxnSpPr/>
          <p:nvPr/>
        </p:nvCxnSpPr>
        <p:spPr>
          <a:xfrm flipH="1">
            <a:off x="723507" y="5851664"/>
            <a:ext cx="1158487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6CE560-4C6C-45B7-9A45-48844EC36A31}"/>
              </a:ext>
            </a:extLst>
          </p:cNvPr>
          <p:cNvSpPr txBox="1"/>
          <p:nvPr/>
        </p:nvSpPr>
        <p:spPr>
          <a:xfrm>
            <a:off x="1219549" y="5591494"/>
            <a:ext cx="1975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3B4D77-EAAB-416D-8DB1-F2EDE66EBCFB}"/>
              </a:ext>
            </a:extLst>
          </p:cNvPr>
          <p:cNvSpPr/>
          <p:nvPr/>
        </p:nvSpPr>
        <p:spPr>
          <a:xfrm>
            <a:off x="3865218" y="1195689"/>
            <a:ext cx="1411628" cy="5952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:AddressBookParser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B32893-DC24-42C8-994E-A32C7B134C56}"/>
              </a:ext>
            </a:extLst>
          </p:cNvPr>
          <p:cNvSpPr txBox="1"/>
          <p:nvPr/>
        </p:nvSpPr>
        <p:spPr>
          <a:xfrm>
            <a:off x="2169073" y="1958760"/>
            <a:ext cx="2208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0070C0"/>
                </a:solidFill>
              </a:rPr>
              <a:t>parseCommand (“addremark”)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3A7C02-4C64-4712-8BFA-B17B5121934D}"/>
              </a:ext>
            </a:extLst>
          </p:cNvPr>
          <p:cNvCxnSpPr>
            <a:cxnSpLocks/>
          </p:cNvCxnSpPr>
          <p:nvPr/>
        </p:nvCxnSpPr>
        <p:spPr>
          <a:xfrm>
            <a:off x="2039124" y="2231386"/>
            <a:ext cx="258572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6A19BF-DEAD-4ECD-B931-51F6C142459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682797" y="1818968"/>
            <a:ext cx="0" cy="41241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1EC6DEB-90FE-4EA8-9554-267B2CD61D03}"/>
              </a:ext>
            </a:extLst>
          </p:cNvPr>
          <p:cNvSpPr/>
          <p:nvPr/>
        </p:nvSpPr>
        <p:spPr>
          <a:xfrm>
            <a:off x="4624852" y="2231386"/>
            <a:ext cx="115889" cy="5691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CBFC79-BEA6-4C89-9EE9-4CB96F7269FF}"/>
              </a:ext>
            </a:extLst>
          </p:cNvPr>
          <p:cNvCxnSpPr>
            <a:cxnSpLocks/>
          </p:cNvCxnSpPr>
          <p:nvPr/>
        </p:nvCxnSpPr>
        <p:spPr>
          <a:xfrm>
            <a:off x="2039124" y="3097177"/>
            <a:ext cx="6452076" cy="56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AECAABB-D8AD-45D3-9B45-CCE6B5898811}"/>
              </a:ext>
            </a:extLst>
          </p:cNvPr>
          <p:cNvSpPr/>
          <p:nvPr/>
        </p:nvSpPr>
        <p:spPr>
          <a:xfrm>
            <a:off x="7752721" y="2004511"/>
            <a:ext cx="1751046" cy="4695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:AddRemark</a:t>
            </a:r>
          </a:p>
          <a:p>
            <a:pPr algn="ctr"/>
            <a:r>
              <a:rPr lang="en-SG" sz="1600" dirty="0"/>
              <a:t>Command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CCF71D-D3AA-420C-9C2B-840FE82A7847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586397" y="2533358"/>
            <a:ext cx="0" cy="55704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219508B-55AF-4228-9C11-B8D5049F36C0}"/>
              </a:ext>
            </a:extLst>
          </p:cNvPr>
          <p:cNvSpPr/>
          <p:nvPr/>
        </p:nvSpPr>
        <p:spPr>
          <a:xfrm>
            <a:off x="8528452" y="3090401"/>
            <a:ext cx="115889" cy="25448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FEFACE-5D31-4F7D-AE50-46A903AF2902}"/>
              </a:ext>
            </a:extLst>
          </p:cNvPr>
          <p:cNvCxnSpPr>
            <a:cxnSpLocks/>
          </p:cNvCxnSpPr>
          <p:nvPr/>
        </p:nvCxnSpPr>
        <p:spPr>
          <a:xfrm flipH="1">
            <a:off x="2039124" y="2800554"/>
            <a:ext cx="2584651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ECB885-39AA-4F86-8659-1446E8DCB182}"/>
              </a:ext>
            </a:extLst>
          </p:cNvPr>
          <p:cNvCxnSpPr>
            <a:cxnSpLocks/>
          </p:cNvCxnSpPr>
          <p:nvPr/>
        </p:nvCxnSpPr>
        <p:spPr>
          <a:xfrm>
            <a:off x="4740741" y="2287978"/>
            <a:ext cx="10399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4C315BA-4035-42C3-AF9A-08E7706A4D45}"/>
              </a:ext>
            </a:extLst>
          </p:cNvPr>
          <p:cNvSpPr/>
          <p:nvPr/>
        </p:nvSpPr>
        <p:spPr>
          <a:xfrm>
            <a:off x="6613925" y="2325474"/>
            <a:ext cx="115889" cy="3724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8790D8-434B-4501-B2E4-AD0C4E50920C}"/>
              </a:ext>
            </a:extLst>
          </p:cNvPr>
          <p:cNvCxnSpPr>
            <a:cxnSpLocks/>
          </p:cNvCxnSpPr>
          <p:nvPr/>
        </p:nvCxnSpPr>
        <p:spPr>
          <a:xfrm flipH="1">
            <a:off x="4740741" y="2697917"/>
            <a:ext cx="1873185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62D04B-1F52-49F0-963A-813D94BE5BAF}"/>
              </a:ext>
            </a:extLst>
          </p:cNvPr>
          <p:cNvCxnSpPr>
            <a:cxnSpLocks/>
          </p:cNvCxnSpPr>
          <p:nvPr/>
        </p:nvCxnSpPr>
        <p:spPr>
          <a:xfrm>
            <a:off x="4651695" y="2800554"/>
            <a:ext cx="0" cy="205273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3AD460-0A02-4E8A-AFD0-F354BEF0939A}"/>
              </a:ext>
            </a:extLst>
          </p:cNvPr>
          <p:cNvSpPr txBox="1"/>
          <p:nvPr/>
        </p:nvSpPr>
        <p:spPr>
          <a:xfrm>
            <a:off x="2982727" y="2823946"/>
            <a:ext cx="2564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0070C0"/>
                </a:solidFill>
              </a:rPr>
              <a:t>executeUndoableCommand()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371B58-1CEE-483A-B3AE-94C4447717E5}"/>
              </a:ext>
            </a:extLst>
          </p:cNvPr>
          <p:cNvSpPr/>
          <p:nvPr/>
        </p:nvSpPr>
        <p:spPr>
          <a:xfrm>
            <a:off x="5771773" y="1730261"/>
            <a:ext cx="1751046" cy="5952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:RemarkCommandParser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42A202-CD18-4433-B2FE-C1AB337B07F0}"/>
              </a:ext>
            </a:extLst>
          </p:cNvPr>
          <p:cNvCxnSpPr>
            <a:cxnSpLocks/>
          </p:cNvCxnSpPr>
          <p:nvPr/>
        </p:nvCxnSpPr>
        <p:spPr>
          <a:xfrm>
            <a:off x="6729814" y="2421717"/>
            <a:ext cx="10399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4189D6B-3AB5-4B07-AC0B-CBC383358795}"/>
              </a:ext>
            </a:extLst>
          </p:cNvPr>
          <p:cNvSpPr/>
          <p:nvPr/>
        </p:nvSpPr>
        <p:spPr>
          <a:xfrm>
            <a:off x="8512355" y="2422047"/>
            <a:ext cx="148588" cy="1809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EEC44A-AF0B-4A86-BCBB-3F3292536BC2}"/>
              </a:ext>
            </a:extLst>
          </p:cNvPr>
          <p:cNvCxnSpPr>
            <a:cxnSpLocks/>
          </p:cNvCxnSpPr>
          <p:nvPr/>
        </p:nvCxnSpPr>
        <p:spPr>
          <a:xfrm flipH="1">
            <a:off x="6729814" y="2603046"/>
            <a:ext cx="1782542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25475-B250-4393-8C92-30E3CB41F967}"/>
              </a:ext>
            </a:extLst>
          </p:cNvPr>
          <p:cNvCxnSpPr>
            <a:cxnSpLocks/>
          </p:cNvCxnSpPr>
          <p:nvPr/>
        </p:nvCxnSpPr>
        <p:spPr>
          <a:xfrm flipH="1">
            <a:off x="2039124" y="5619687"/>
            <a:ext cx="6489329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4CECCE4-F0DA-4CA0-BC71-7F4A961EE567}"/>
              </a:ext>
            </a:extLst>
          </p:cNvPr>
          <p:cNvSpPr txBox="1"/>
          <p:nvPr/>
        </p:nvSpPr>
        <p:spPr>
          <a:xfrm>
            <a:off x="4528007" y="5327461"/>
            <a:ext cx="1975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0070C0"/>
                </a:solidFill>
              </a:rPr>
              <a:t>result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6C5436-8329-4B15-B1CC-F1BCBE2886E5}"/>
              </a:ext>
            </a:extLst>
          </p:cNvPr>
          <p:cNvCxnSpPr>
            <a:cxnSpLocks/>
          </p:cNvCxnSpPr>
          <p:nvPr/>
        </p:nvCxnSpPr>
        <p:spPr>
          <a:xfrm>
            <a:off x="8644341" y="3157213"/>
            <a:ext cx="2166854" cy="111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9A160B-9E67-4D69-A677-94FC5205B0B4}"/>
              </a:ext>
            </a:extLst>
          </p:cNvPr>
          <p:cNvCxnSpPr>
            <a:cxnSpLocks/>
          </p:cNvCxnSpPr>
          <p:nvPr/>
        </p:nvCxnSpPr>
        <p:spPr>
          <a:xfrm flipH="1">
            <a:off x="8644340" y="4137812"/>
            <a:ext cx="2166855" cy="0"/>
          </a:xfrm>
          <a:prstGeom prst="straightConnector1">
            <a:avLst/>
          </a:prstGeom>
          <a:ln w="25400">
            <a:solidFill>
              <a:srgbClr val="C2AED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0E4CC5-9AD6-4F2A-BF43-612592AE560C}"/>
              </a:ext>
            </a:extLst>
          </p:cNvPr>
          <p:cNvCxnSpPr>
            <a:cxnSpLocks/>
          </p:cNvCxnSpPr>
          <p:nvPr/>
        </p:nvCxnSpPr>
        <p:spPr>
          <a:xfrm>
            <a:off x="8578775" y="5657439"/>
            <a:ext cx="0" cy="17588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1C5EA1-6C84-4903-96F8-16E7536FAE68}"/>
              </a:ext>
            </a:extLst>
          </p:cNvPr>
          <p:cNvSpPr txBox="1"/>
          <p:nvPr/>
        </p:nvSpPr>
        <p:spPr>
          <a:xfrm>
            <a:off x="8439573" y="5702176"/>
            <a:ext cx="63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75F634-A7F2-42B9-AFB4-473FDF64F896}"/>
              </a:ext>
            </a:extLst>
          </p:cNvPr>
          <p:cNvSpPr txBox="1"/>
          <p:nvPr/>
        </p:nvSpPr>
        <p:spPr>
          <a:xfrm>
            <a:off x="6518540" y="2728812"/>
            <a:ext cx="63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X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E24D37-F574-476B-A68A-8F90E1B8A4D5}"/>
              </a:ext>
            </a:extLst>
          </p:cNvPr>
          <p:cNvCxnSpPr>
            <a:cxnSpLocks/>
          </p:cNvCxnSpPr>
          <p:nvPr/>
        </p:nvCxnSpPr>
        <p:spPr>
          <a:xfrm>
            <a:off x="6668325" y="2728812"/>
            <a:ext cx="0" cy="12043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EFAA89A-D8E9-44C1-861D-6E29FA1E48E1}"/>
              </a:ext>
            </a:extLst>
          </p:cNvPr>
          <p:cNvSpPr/>
          <p:nvPr/>
        </p:nvSpPr>
        <p:spPr>
          <a:xfrm>
            <a:off x="9992963" y="1578456"/>
            <a:ext cx="1751046" cy="469583"/>
          </a:xfrm>
          <a:prstGeom prst="rect">
            <a:avLst/>
          </a:prstGeom>
          <a:solidFill>
            <a:srgbClr val="C2A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:Model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36A6EE-BC85-4B02-93EC-35F242BE4F1D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867457" y="2031331"/>
            <a:ext cx="6888" cy="1126008"/>
          </a:xfrm>
          <a:prstGeom prst="line">
            <a:avLst/>
          </a:prstGeom>
          <a:ln w="25400">
            <a:solidFill>
              <a:srgbClr val="C2AE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B7317AB-D469-45D9-A073-936675F213BC}"/>
              </a:ext>
            </a:extLst>
          </p:cNvPr>
          <p:cNvSpPr/>
          <p:nvPr/>
        </p:nvSpPr>
        <p:spPr>
          <a:xfrm>
            <a:off x="10811196" y="3157339"/>
            <a:ext cx="112521" cy="980473"/>
          </a:xfrm>
          <a:prstGeom prst="rect">
            <a:avLst/>
          </a:prstGeom>
          <a:solidFill>
            <a:srgbClr val="C2A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CF70C9-0D97-48C9-ACA8-10640506E152}"/>
              </a:ext>
            </a:extLst>
          </p:cNvPr>
          <p:cNvSpPr txBox="1"/>
          <p:nvPr/>
        </p:nvSpPr>
        <p:spPr>
          <a:xfrm>
            <a:off x="9005437" y="2887130"/>
            <a:ext cx="1975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0070C0"/>
                </a:solidFill>
              </a:rPr>
              <a:t>updatePerson()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0420EB-30AF-4679-AD01-20A67336A887}"/>
              </a:ext>
            </a:extLst>
          </p:cNvPr>
          <p:cNvCxnSpPr>
            <a:cxnSpLocks/>
          </p:cNvCxnSpPr>
          <p:nvPr/>
        </p:nvCxnSpPr>
        <p:spPr>
          <a:xfrm>
            <a:off x="8660943" y="4617456"/>
            <a:ext cx="4669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CE9A028-DDD7-4D1A-A3A4-4661840FBF9B}"/>
              </a:ext>
            </a:extLst>
          </p:cNvPr>
          <p:cNvSpPr/>
          <p:nvPr/>
        </p:nvSpPr>
        <p:spPr>
          <a:xfrm>
            <a:off x="9116410" y="4408021"/>
            <a:ext cx="1193135" cy="4695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:CommandResult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F79486-90EC-4E50-A272-E54F097AC7C5}"/>
              </a:ext>
            </a:extLst>
          </p:cNvPr>
          <p:cNvSpPr/>
          <p:nvPr/>
        </p:nvSpPr>
        <p:spPr>
          <a:xfrm>
            <a:off x="9622698" y="4829495"/>
            <a:ext cx="148588" cy="1809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60FEC5-FF48-41AA-A298-D8B758CF5CAE}"/>
              </a:ext>
            </a:extLst>
          </p:cNvPr>
          <p:cNvCxnSpPr>
            <a:cxnSpLocks/>
          </p:cNvCxnSpPr>
          <p:nvPr/>
        </p:nvCxnSpPr>
        <p:spPr>
          <a:xfrm>
            <a:off x="9678597" y="5010494"/>
            <a:ext cx="0" cy="3782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080F36-6A43-4497-83BD-003C10498AE7}"/>
              </a:ext>
            </a:extLst>
          </p:cNvPr>
          <p:cNvCxnSpPr>
            <a:cxnSpLocks/>
          </p:cNvCxnSpPr>
          <p:nvPr/>
        </p:nvCxnSpPr>
        <p:spPr>
          <a:xfrm flipH="1">
            <a:off x="8660943" y="5010494"/>
            <a:ext cx="961755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659FF3B-4687-4067-822C-E596F806F46E}"/>
              </a:ext>
            </a:extLst>
          </p:cNvPr>
          <p:cNvCxnSpPr>
            <a:cxnSpLocks/>
          </p:cNvCxnSpPr>
          <p:nvPr/>
        </p:nvCxnSpPr>
        <p:spPr>
          <a:xfrm flipH="1">
            <a:off x="10854095" y="4137812"/>
            <a:ext cx="6888" cy="1126008"/>
          </a:xfrm>
          <a:prstGeom prst="line">
            <a:avLst/>
          </a:prstGeom>
          <a:ln w="25400">
            <a:solidFill>
              <a:srgbClr val="C2AE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9C03609-1573-4E7F-A4AE-5D179C143850}"/>
              </a:ext>
            </a:extLst>
          </p:cNvPr>
          <p:cNvSpPr txBox="1"/>
          <p:nvPr/>
        </p:nvSpPr>
        <p:spPr>
          <a:xfrm>
            <a:off x="9523931" y="5313618"/>
            <a:ext cx="33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5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Song Lim</dc:creator>
  <cp:lastModifiedBy>Yong Song Lim</cp:lastModifiedBy>
  <cp:revision>1</cp:revision>
  <dcterms:created xsi:type="dcterms:W3CDTF">2017-11-12T14:51:22Z</dcterms:created>
  <dcterms:modified xsi:type="dcterms:W3CDTF">2017-11-12T14:51:51Z</dcterms:modified>
</cp:coreProperties>
</file>