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4D8"/>
    <a:srgbClr val="C2A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DBC-59EF-4536-911E-751BC534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7AB9-DA53-4772-BE9E-98053C846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2675-06CF-495B-AB72-D4698B26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E591-04E4-4553-B349-84D3F0E3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601E-2456-4370-BAB8-A27E14CE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7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64E8-0012-4232-BE71-FAD48E8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26A3B-13DE-42BF-93E8-E27B554F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25D4-D102-45BB-BFE5-D333E710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9260-849E-4C79-B217-49BC678D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93C8-F24B-4AEF-AD4E-B2673E5F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8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00888-C037-498F-A815-EB2BA5B8F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23D79-5DC0-4E66-9EBA-9004B3BF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2A64-8E8A-42C0-9A14-3F4C4CC6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E9BC-A55F-4735-8814-F5609AE1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159C-0B94-48BF-BAEF-5B0CBD79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1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7B3-4169-407F-92B6-BB893F1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07A2-781F-4BDB-9C76-BB9AF959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0A87-3841-4607-8A3E-DD7343DE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D7D1-9F0D-42FF-AB5E-08724AC1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34AB-C30A-4075-9AFE-3DC57631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0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518A-F795-4642-B4C1-39C7B546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B7FB-3222-495C-8CAF-BE7D04BA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F74A-7317-429A-AB3F-6364FFC0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AF98-0DF8-424C-8F5A-9E2AA4B9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CF77-8693-416B-A9C9-51C84346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6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B3F0-1AE7-44D1-8BD9-1963524B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1A26-0E97-4FAA-8F32-6D666E7F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38CE8-801A-4927-BE3C-A2B0694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295E-2897-44A7-827A-64691BBF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3CC0-CFF2-4774-A480-B3749D16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A3AB-0D17-4F41-8FAF-05B9F7E1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0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4A8A-BA13-432C-8992-4BAEBC64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CE16-6BF0-4C78-AFCA-3984618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74112-65C7-43D2-B042-EADE87088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E9F1A-D3CC-4F6D-9998-218D2D3DE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4C3B7-85AD-4E65-AC5E-17EDFB8D1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16C65-CD31-45E4-A4DE-D3DB5A3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06A2-5F53-4A91-A7FF-FF25F1D1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C727E-BFA2-4F47-9281-D96AD5B4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4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C87F-7887-4B45-B977-D0C84F4D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539A5-5173-4DCA-9D0D-A89CF81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399EC-DF95-4EDC-897F-6543859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2EFCB-C713-484C-BB66-F2EE668E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CBD6-4E42-4F2F-BAEF-834B0BCF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10DD6-0E66-448A-84F7-CBA0C6D4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16F45-4141-40B7-B574-4D83E9B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42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6678-50F2-4C0E-903A-F47B3C00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E98-3AF2-491C-A3DE-D8ABA83F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6F47-8DC6-47C8-9D65-922E5E5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211CC-8505-4315-88E3-AF2119D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92D7-0221-4E96-AB86-F0EA1C09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286E-08A0-4D66-924D-63A389D0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6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5FB5-4B63-443F-8528-1FDD3C04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15F8-1B99-49E1-9422-D644F0558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BFCD1-D79A-4957-B9CD-B13E97FF5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7E67-6572-428D-B236-71350E5E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0931-11AE-4307-A335-76D170C0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8E18-8212-4E95-8123-07691E33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6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D228D-E1C0-4E74-A9AB-C1E2A1AA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D2C9-6276-483A-920B-0A404D26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CB76-94CB-443D-A58E-FD42A734F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C17F-FC52-4948-A66A-DFFFEF7BBF61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0147-7C6A-4ECC-85AF-9FB726603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6A29-23B8-4F31-A1FF-DD2B894D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5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322EECB-635D-4CA0-9A0C-2E9B76BD6A97}"/>
              </a:ext>
            </a:extLst>
          </p:cNvPr>
          <p:cNvSpPr/>
          <p:nvPr/>
        </p:nvSpPr>
        <p:spPr>
          <a:xfrm>
            <a:off x="609601" y="386080"/>
            <a:ext cx="10055074" cy="5892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77A1E-5EC0-4A61-B476-1A59E6459DA1}"/>
              </a:ext>
            </a:extLst>
          </p:cNvPr>
          <p:cNvSpPr/>
          <p:nvPr/>
        </p:nvSpPr>
        <p:spPr>
          <a:xfrm>
            <a:off x="1323145" y="1232961"/>
            <a:ext cx="1922087" cy="43226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198AC-B5B0-4F59-A40A-027335955BC8}"/>
              </a:ext>
            </a:extLst>
          </p:cNvPr>
          <p:cNvSpPr/>
          <p:nvPr/>
        </p:nvSpPr>
        <p:spPr>
          <a:xfrm>
            <a:off x="3642491" y="1089743"/>
            <a:ext cx="1571567" cy="57935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AddressBookParser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9D62D-1055-43DA-AF83-F36DEB57FD9D}"/>
              </a:ext>
            </a:extLst>
          </p:cNvPr>
          <p:cNvSpPr/>
          <p:nvPr/>
        </p:nvSpPr>
        <p:spPr>
          <a:xfrm>
            <a:off x="5597788" y="2041698"/>
            <a:ext cx="2370191" cy="56434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FindCommand</a:t>
            </a:r>
            <a:endParaRPr lang="en-US" dirty="0"/>
          </a:p>
          <a:p>
            <a:pPr algn="ctr"/>
            <a:r>
              <a:rPr lang="en-US" dirty="0"/>
              <a:t>Parser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7C215-9F3D-4F74-8BAE-75DC463D1090}"/>
              </a:ext>
            </a:extLst>
          </p:cNvPr>
          <p:cNvSpPr/>
          <p:nvPr/>
        </p:nvSpPr>
        <p:spPr>
          <a:xfrm>
            <a:off x="8139084" y="2539999"/>
            <a:ext cx="1408776" cy="584201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f:Find</a:t>
            </a:r>
          </a:p>
          <a:p>
            <a:pPr algn="ctr"/>
            <a:r>
              <a:rPr lang="en-US" dirty="0"/>
              <a:t>Command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E12F6-7817-4066-B7C8-7BCDC91E69C8}"/>
              </a:ext>
            </a:extLst>
          </p:cNvPr>
          <p:cNvSpPr/>
          <p:nvPr/>
        </p:nvSpPr>
        <p:spPr>
          <a:xfrm>
            <a:off x="9398693" y="4442460"/>
            <a:ext cx="1817948" cy="563879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result:CommandResult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E73E5-9AB0-44FC-85A3-A62D3D85789F}"/>
              </a:ext>
            </a:extLst>
          </p:cNvPr>
          <p:cNvSpPr/>
          <p:nvPr/>
        </p:nvSpPr>
        <p:spPr>
          <a:xfrm>
            <a:off x="2176440" y="2133600"/>
            <a:ext cx="213361" cy="361188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D54A18-A993-4089-8A22-DFAEA9A369AA}"/>
              </a:ext>
            </a:extLst>
          </p:cNvPr>
          <p:cNvSpPr/>
          <p:nvPr/>
        </p:nvSpPr>
        <p:spPr>
          <a:xfrm>
            <a:off x="4304375" y="2386496"/>
            <a:ext cx="244765" cy="1339683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5910D-C865-43BB-AF1F-1CFCD0691A16}"/>
              </a:ext>
            </a:extLst>
          </p:cNvPr>
          <p:cNvSpPr/>
          <p:nvPr/>
        </p:nvSpPr>
        <p:spPr>
          <a:xfrm>
            <a:off x="6630326" y="2613362"/>
            <a:ext cx="263078" cy="16055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F63B-1333-469E-892D-C5E01E4D01CC}"/>
              </a:ext>
            </a:extLst>
          </p:cNvPr>
          <p:cNvSpPr/>
          <p:nvPr/>
        </p:nvSpPr>
        <p:spPr>
          <a:xfrm>
            <a:off x="6631410" y="2963878"/>
            <a:ext cx="263078" cy="70104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D1A3C-98F9-45C8-BAC9-92733E11ECFF}"/>
              </a:ext>
            </a:extLst>
          </p:cNvPr>
          <p:cNvSpPr/>
          <p:nvPr/>
        </p:nvSpPr>
        <p:spPr>
          <a:xfrm>
            <a:off x="8756292" y="3140364"/>
            <a:ext cx="219482" cy="35052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A5363-811D-44CE-AECE-2B0ED053FED3}"/>
              </a:ext>
            </a:extLst>
          </p:cNvPr>
          <p:cNvSpPr/>
          <p:nvPr/>
        </p:nvSpPr>
        <p:spPr>
          <a:xfrm>
            <a:off x="8759590" y="4016202"/>
            <a:ext cx="219482" cy="134112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F81B8A-9750-46CF-8228-77E7C07D6CB7}"/>
              </a:ext>
            </a:extLst>
          </p:cNvPr>
          <p:cNvCxnSpPr>
            <a:cxnSpLocks/>
          </p:cNvCxnSpPr>
          <p:nvPr/>
        </p:nvCxnSpPr>
        <p:spPr>
          <a:xfrm>
            <a:off x="123993" y="2133600"/>
            <a:ext cx="205244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099A90-48B4-44A0-9CD3-07A9D1C4BC6D}"/>
              </a:ext>
            </a:extLst>
          </p:cNvPr>
          <p:cNvSpPr txBox="1"/>
          <p:nvPr/>
        </p:nvSpPr>
        <p:spPr>
          <a:xfrm>
            <a:off x="1013461" y="82475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074D8"/>
                </a:solidFill>
              </a:rPr>
              <a:t>Logic</a:t>
            </a:r>
            <a:endParaRPr lang="en-SG" dirty="0">
              <a:solidFill>
                <a:srgbClr val="3074D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2EEB0-A35F-4A43-86B2-866F4667D137}"/>
              </a:ext>
            </a:extLst>
          </p:cNvPr>
          <p:cNvSpPr txBox="1"/>
          <p:nvPr/>
        </p:nvSpPr>
        <p:spPr>
          <a:xfrm>
            <a:off x="-231883" y="1823961"/>
            <a:ext cx="28684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3074D8"/>
                </a:solidFill>
              </a:rPr>
              <a:t>execute(“find t/friends”)</a:t>
            </a:r>
            <a:endParaRPr lang="en-SG" sz="1300" dirty="0">
              <a:solidFill>
                <a:srgbClr val="3074D8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4FD33-E88F-4C13-92CB-AA6D81FE34F6}"/>
              </a:ext>
            </a:extLst>
          </p:cNvPr>
          <p:cNvSpPr txBox="1"/>
          <p:nvPr/>
        </p:nvSpPr>
        <p:spPr>
          <a:xfrm>
            <a:off x="2503172" y="2055710"/>
            <a:ext cx="27918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074D8"/>
                </a:solidFill>
              </a:rPr>
              <a:t>parse(“find t/friends”)</a:t>
            </a:r>
            <a:endParaRPr lang="en-SG" sz="1300" dirty="0">
              <a:solidFill>
                <a:srgbClr val="3074D8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66EF6F-1939-4EFF-91B5-677789B80B87}"/>
              </a:ext>
            </a:extLst>
          </p:cNvPr>
          <p:cNvCxnSpPr>
            <a:cxnSpLocks/>
          </p:cNvCxnSpPr>
          <p:nvPr/>
        </p:nvCxnSpPr>
        <p:spPr>
          <a:xfrm>
            <a:off x="2398114" y="2386496"/>
            <a:ext cx="1914782" cy="3413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B7F4E7-D826-4D39-9654-E3E6F21D49DE}"/>
              </a:ext>
            </a:extLst>
          </p:cNvPr>
          <p:cNvCxnSpPr>
            <a:cxnSpLocks/>
          </p:cNvCxnSpPr>
          <p:nvPr/>
        </p:nvCxnSpPr>
        <p:spPr>
          <a:xfrm flipH="1">
            <a:off x="2389801" y="3714328"/>
            <a:ext cx="1914574" cy="1185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637EA9-EDCD-4D3F-BFAD-9CE0FF91199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4426758" y="1669095"/>
            <a:ext cx="1517" cy="71740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79BA21-334A-4D47-91FE-E42CFAD6B4A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25834" y="3726179"/>
            <a:ext cx="924" cy="21336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ECD6EE-4412-4AA2-A068-AF7589233A8F}"/>
              </a:ext>
            </a:extLst>
          </p:cNvPr>
          <p:cNvCxnSpPr>
            <a:cxnSpLocks/>
          </p:cNvCxnSpPr>
          <p:nvPr/>
        </p:nvCxnSpPr>
        <p:spPr>
          <a:xfrm>
            <a:off x="4557223" y="2956656"/>
            <a:ext cx="2065020" cy="2839"/>
          </a:xfrm>
          <a:prstGeom prst="straightConnector1">
            <a:avLst/>
          </a:prstGeom>
          <a:ln w="28575">
            <a:solidFill>
              <a:srgbClr val="3074D8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DC5125-8B53-4003-9A54-996A34F51552}"/>
              </a:ext>
            </a:extLst>
          </p:cNvPr>
          <p:cNvCxnSpPr>
            <a:cxnSpLocks/>
          </p:cNvCxnSpPr>
          <p:nvPr/>
        </p:nvCxnSpPr>
        <p:spPr>
          <a:xfrm flipH="1">
            <a:off x="4549140" y="2763520"/>
            <a:ext cx="203616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76F2B7-37D1-4A89-B163-637CE3704F6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61865" y="2773912"/>
            <a:ext cx="1084" cy="18996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4CA5D4-F493-410D-AADE-1B44668AF04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62949" y="3664918"/>
            <a:ext cx="0" cy="16794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FB57DC-2FEE-4DE0-9A46-B134E90DA487}"/>
              </a:ext>
            </a:extLst>
          </p:cNvPr>
          <p:cNvCxnSpPr>
            <a:cxnSpLocks/>
          </p:cNvCxnSpPr>
          <p:nvPr/>
        </p:nvCxnSpPr>
        <p:spPr>
          <a:xfrm flipH="1">
            <a:off x="4578647" y="3658062"/>
            <a:ext cx="203616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442E85-0E04-47D1-B2A9-4B8A1673A329}"/>
              </a:ext>
            </a:extLst>
          </p:cNvPr>
          <p:cNvSpPr txBox="1"/>
          <p:nvPr/>
        </p:nvSpPr>
        <p:spPr>
          <a:xfrm>
            <a:off x="4796224" y="2920227"/>
            <a:ext cx="1612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parse(“t/friends”)</a:t>
            </a:r>
            <a:endParaRPr lang="en-SG" sz="1500" dirty="0">
              <a:solidFill>
                <a:srgbClr val="3074D8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E77A0C-70C8-4C46-8B87-4BCF204733E1}"/>
              </a:ext>
            </a:extLst>
          </p:cNvPr>
          <p:cNvCxnSpPr>
            <a:cxnSpLocks/>
          </p:cNvCxnSpPr>
          <p:nvPr/>
        </p:nvCxnSpPr>
        <p:spPr>
          <a:xfrm>
            <a:off x="4563407" y="2535581"/>
            <a:ext cx="1033322" cy="0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636587-7672-4AE0-B76C-1BE89311DFEB}"/>
              </a:ext>
            </a:extLst>
          </p:cNvPr>
          <p:cNvCxnSpPr>
            <a:cxnSpLocks/>
          </p:cNvCxnSpPr>
          <p:nvPr/>
        </p:nvCxnSpPr>
        <p:spPr>
          <a:xfrm flipV="1">
            <a:off x="6898640" y="3027514"/>
            <a:ext cx="1240444" cy="5246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070B2-8323-4F6A-8F26-248FE3463703}"/>
              </a:ext>
            </a:extLst>
          </p:cNvPr>
          <p:cNvCxnSpPr>
            <a:cxnSpLocks/>
          </p:cNvCxnSpPr>
          <p:nvPr/>
        </p:nvCxnSpPr>
        <p:spPr>
          <a:xfrm flipH="1">
            <a:off x="6893404" y="3475644"/>
            <a:ext cx="186289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AF7D46-E6B2-486D-A758-AAB4708C0BD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866033" y="3490884"/>
            <a:ext cx="3298" cy="5253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BC2FCA-AAAC-4482-A235-54393885B3AB}"/>
              </a:ext>
            </a:extLst>
          </p:cNvPr>
          <p:cNvCxnSpPr>
            <a:cxnSpLocks/>
          </p:cNvCxnSpPr>
          <p:nvPr/>
        </p:nvCxnSpPr>
        <p:spPr>
          <a:xfrm>
            <a:off x="8953213" y="4138322"/>
            <a:ext cx="2400587" cy="0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1C53C2-C0C7-4883-BA88-97694249DB19}"/>
              </a:ext>
            </a:extLst>
          </p:cNvPr>
          <p:cNvCxnSpPr>
            <a:cxnSpLocks/>
          </p:cNvCxnSpPr>
          <p:nvPr/>
        </p:nvCxnSpPr>
        <p:spPr>
          <a:xfrm flipH="1">
            <a:off x="2389801" y="5344637"/>
            <a:ext cx="6356171" cy="1205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AA473B-89EA-4108-B779-B74E076FD52E}"/>
              </a:ext>
            </a:extLst>
          </p:cNvPr>
          <p:cNvCxnSpPr>
            <a:cxnSpLocks/>
          </p:cNvCxnSpPr>
          <p:nvPr/>
        </p:nvCxnSpPr>
        <p:spPr>
          <a:xfrm flipH="1">
            <a:off x="0" y="5745480"/>
            <a:ext cx="2168298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FA58A0-8733-4E38-A6E1-3BF8B39C3BF4}"/>
              </a:ext>
            </a:extLst>
          </p:cNvPr>
          <p:cNvSpPr txBox="1"/>
          <p:nvPr/>
        </p:nvSpPr>
        <p:spPr>
          <a:xfrm>
            <a:off x="5121493" y="3750164"/>
            <a:ext cx="1210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execute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  <a:endParaRPr lang="en-SG" sz="1500" dirty="0">
              <a:solidFill>
                <a:schemeClr val="accent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95E921-AB34-4B33-A41D-DBB2E27A516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862521" y="5357322"/>
            <a:ext cx="6810" cy="57998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8A495F-B293-44DA-AE24-721BE5FA88F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953213" y="4724399"/>
            <a:ext cx="445480" cy="1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A1968A-FC20-4F53-AAD4-70091E423F6C}"/>
              </a:ext>
            </a:extLst>
          </p:cNvPr>
          <p:cNvCxnSpPr>
            <a:cxnSpLocks/>
          </p:cNvCxnSpPr>
          <p:nvPr/>
        </p:nvCxnSpPr>
        <p:spPr>
          <a:xfrm flipH="1">
            <a:off x="8996680" y="5250641"/>
            <a:ext cx="1233308" cy="715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8F5BEE3-9A82-41F7-A2F6-A37B5C71ADB1}"/>
              </a:ext>
            </a:extLst>
          </p:cNvPr>
          <p:cNvSpPr/>
          <p:nvPr/>
        </p:nvSpPr>
        <p:spPr>
          <a:xfrm>
            <a:off x="10229986" y="5006339"/>
            <a:ext cx="154670" cy="24430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0E1AEF-35AF-4900-B552-1B7E03A7FECB}"/>
              </a:ext>
            </a:extLst>
          </p:cNvPr>
          <p:cNvSpPr/>
          <p:nvPr/>
        </p:nvSpPr>
        <p:spPr>
          <a:xfrm>
            <a:off x="11353800" y="4138322"/>
            <a:ext cx="219482" cy="212698"/>
          </a:xfrm>
          <a:prstGeom prst="rect">
            <a:avLst/>
          </a:prstGeom>
          <a:solidFill>
            <a:srgbClr val="C2AED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17E915-F9A4-4DF1-BD12-5905D358597A}"/>
              </a:ext>
            </a:extLst>
          </p:cNvPr>
          <p:cNvSpPr/>
          <p:nvPr/>
        </p:nvSpPr>
        <p:spPr>
          <a:xfrm>
            <a:off x="10774415" y="1232961"/>
            <a:ext cx="1363007" cy="448024"/>
          </a:xfrm>
          <a:prstGeom prst="rect">
            <a:avLst/>
          </a:prstGeom>
          <a:solidFill>
            <a:srgbClr val="C2A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  <a:endParaRPr lang="en-SG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1B8EE8-B051-4E4B-9A3D-82F5C259FD02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11455919" y="1680985"/>
            <a:ext cx="7622" cy="2457337"/>
          </a:xfrm>
          <a:prstGeom prst="line">
            <a:avLst/>
          </a:prstGeom>
          <a:ln w="19050">
            <a:solidFill>
              <a:srgbClr val="C2AE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BE95A2-D0C8-4D0B-89B4-9AB781B8FACC}"/>
              </a:ext>
            </a:extLst>
          </p:cNvPr>
          <p:cNvCxnSpPr>
            <a:cxnSpLocks/>
          </p:cNvCxnSpPr>
          <p:nvPr/>
        </p:nvCxnSpPr>
        <p:spPr>
          <a:xfrm>
            <a:off x="11455919" y="4374342"/>
            <a:ext cx="0" cy="1089198"/>
          </a:xfrm>
          <a:prstGeom prst="line">
            <a:avLst/>
          </a:prstGeom>
          <a:ln w="19050">
            <a:solidFill>
              <a:srgbClr val="C2AE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ED44AF-885F-44A9-B758-8810D7611ABB}"/>
              </a:ext>
            </a:extLst>
          </p:cNvPr>
          <p:cNvCxnSpPr>
            <a:cxnSpLocks/>
          </p:cNvCxnSpPr>
          <p:nvPr/>
        </p:nvCxnSpPr>
        <p:spPr>
          <a:xfrm flipH="1" flipV="1">
            <a:off x="8975775" y="4336704"/>
            <a:ext cx="2378025" cy="14316"/>
          </a:xfrm>
          <a:prstGeom prst="straightConnector1">
            <a:avLst/>
          </a:prstGeom>
          <a:ln w="28575">
            <a:solidFill>
              <a:srgbClr val="C2AEDC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465322-8A87-4E74-BB02-485A78FE6468}"/>
              </a:ext>
            </a:extLst>
          </p:cNvPr>
          <p:cNvSpPr txBox="1"/>
          <p:nvPr/>
        </p:nvSpPr>
        <p:spPr>
          <a:xfrm>
            <a:off x="5252971" y="5011543"/>
            <a:ext cx="6493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result</a:t>
            </a:r>
            <a:endParaRPr lang="en-SG" sz="1500" dirty="0">
              <a:solidFill>
                <a:srgbClr val="3074D8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F1BC4A-BDEF-478C-A707-1BAC7CA317AF}"/>
              </a:ext>
            </a:extLst>
          </p:cNvPr>
          <p:cNvSpPr txBox="1"/>
          <p:nvPr/>
        </p:nvSpPr>
        <p:spPr>
          <a:xfrm>
            <a:off x="735285" y="5422315"/>
            <a:ext cx="751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result</a:t>
            </a:r>
            <a:endParaRPr lang="en-SG" sz="1500" dirty="0">
              <a:solidFill>
                <a:srgbClr val="3074D8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733B75-528D-4B86-A22E-52FEBF65C51D}"/>
              </a:ext>
            </a:extLst>
          </p:cNvPr>
          <p:cNvSpPr txBox="1"/>
          <p:nvPr/>
        </p:nvSpPr>
        <p:spPr>
          <a:xfrm>
            <a:off x="8946043" y="3786812"/>
            <a:ext cx="300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updateFilteredPersonList</a:t>
            </a:r>
            <a:r>
              <a:rPr lang="en-US" sz="1400" dirty="0">
                <a:solidFill>
                  <a:srgbClr val="7030A0"/>
                </a:solidFill>
              </a:rPr>
              <a:t>(predicate)</a:t>
            </a:r>
            <a:endParaRPr lang="en-SG" sz="1400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450C4B-D186-40C0-9068-053B88CA082D}"/>
              </a:ext>
            </a:extLst>
          </p:cNvPr>
          <p:cNvSpPr txBox="1"/>
          <p:nvPr/>
        </p:nvSpPr>
        <p:spPr>
          <a:xfrm>
            <a:off x="3111735" y="3404172"/>
            <a:ext cx="470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f</a:t>
            </a:r>
            <a:endParaRPr lang="en-SG" sz="1500" dirty="0">
              <a:solidFill>
                <a:srgbClr val="3074D8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A1AC43-DDA1-46E7-AD65-0EF8DAA3652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283121" y="1665223"/>
            <a:ext cx="1068" cy="468377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FD093EC-6FD2-4A04-8C5E-028B1B4EB04D}"/>
              </a:ext>
            </a:extLst>
          </p:cNvPr>
          <p:cNvSpPr txBox="1"/>
          <p:nvPr/>
        </p:nvSpPr>
        <p:spPr>
          <a:xfrm>
            <a:off x="6630777" y="3709801"/>
            <a:ext cx="183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SG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EFA226-405E-4DF7-AA71-1E7201E2EADE}"/>
              </a:ext>
            </a:extLst>
          </p:cNvPr>
          <p:cNvCxnSpPr>
            <a:cxnSpLocks/>
          </p:cNvCxnSpPr>
          <p:nvPr/>
        </p:nvCxnSpPr>
        <p:spPr>
          <a:xfrm flipV="1">
            <a:off x="2397760" y="4041525"/>
            <a:ext cx="6359811" cy="15265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5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Nabeel Zaheer B Mohamed Taufiq</dc:creator>
  <cp:lastModifiedBy>Nabeel Zaheer B Mohamed Taufiq</cp:lastModifiedBy>
  <cp:revision>15</cp:revision>
  <dcterms:created xsi:type="dcterms:W3CDTF">2017-10-22T12:40:48Z</dcterms:created>
  <dcterms:modified xsi:type="dcterms:W3CDTF">2017-11-08T16:54:11Z</dcterms:modified>
</cp:coreProperties>
</file>