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D3B8F6"/>
    <a:srgbClr val="AB8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F6FA-94E6-4428-B28D-B0D8F3BFF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941A7-EFC7-4766-A8FB-ED47DF7F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E1F7-2EA6-4B83-85CE-134BA455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8E4E-5019-475C-A2F6-BC03697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A609-9E51-4D98-A909-2B29D80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26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2332-A555-4A3D-BFD4-F3110F10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A1D02-33E6-405A-87ED-736C396EF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F18F-E1CB-468A-BC32-F9BF607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ABB5-AA12-4BBA-AB61-FDD8D8F3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D986-4836-4B56-A275-96806AFD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9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C631E-560F-4B11-8F78-416BDB7E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F82EE-AA2D-46F0-9038-C178F13C7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B7E1-709B-4573-8906-5BA04DA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E55D5-4A17-4E85-95DE-D135FFC1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ACAE-2D1B-4A58-83CD-A8CE98F3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6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B7F4-244D-45D0-AA59-8C0B2DFD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018A-4D91-40BC-B6D2-46E28F26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6D6C-6748-4386-9D67-B4193234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3A1F-7188-4F9A-A37E-F0EF9A9E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67FD-6BB7-4942-9CF2-70820B0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3EC-53C9-4346-83B5-82D47C3C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4B81-0D71-4C24-822A-E5061F14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16F8-5F72-49BF-A7C1-284C035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9D46-AD4B-48EF-B919-5F4A4B2C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AED1-BD05-4485-BA7E-42F6951B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8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A2CD-3E36-4156-B582-248A630E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FEA3-7A4D-4C8E-98DC-F86C1AED2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F7A8-BD87-483A-B61E-7ADD3968F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B09F-DF16-4F84-B945-712615C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F0C7-49AB-407A-AB7D-FDC74D0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A437-8532-4F68-BDAE-0C24B480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4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195B-D9F4-478E-AB41-70811F26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25F2-8922-4E53-B5B9-553BE109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4B702-4688-4F75-B3D2-E83517A7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ABEEA-8C19-4CDE-AA8F-B35EABBB8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8F214-55E3-4B03-852A-FF18EBD41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71DD-5882-4E1F-9B23-867B0A3D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B5680-5D4D-4588-A94B-0A8745AC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9ABC-F331-4AF7-A5AC-488046F2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5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42C7-C573-4736-8FE3-80EEA393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DF72D-BCDB-4058-9162-21549DFF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2FAD3-639D-4B23-879F-D3677662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1DB29-1C08-4D7D-A72C-22EAADD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00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74F73-6834-49A7-9AD5-36752D4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D98F0-A847-4380-B212-9C8C202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77B5B-65AC-479B-849A-C4CEE52A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7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71E2-81AA-4BB0-9918-D4EB8B7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3C7-F98C-44CB-801C-6B3541DD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45B30-3806-40B7-B620-90DEC850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1B73-196C-47D0-B497-D102D3D5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0F18B-CED4-4984-A258-CB40293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E40CE-08E9-42FA-AF16-B4BE677A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3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09F3-1919-4B50-85FC-8E61771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AA8EC-CD7C-4310-AF3B-5736A259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217E-25A2-4400-8F6A-9A10E9AE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C9D8-F142-4FED-96DE-BAAE2DC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A6C8-698C-4C7F-B4A1-9E4EF08D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203B5-6808-4DD0-B6FB-FE5F132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79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E0C51-1E6F-4403-BECD-D289E9C2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29CB-7B95-4A56-A221-3EA1C246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2430-2EFC-415A-9F3D-27215A4A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A94B-E922-4EF6-81F2-3DA436DA78C6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6791-A97B-4442-B1CA-C8DE29686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CCA3-4C10-4454-86F3-BF6306C3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2A25-18A1-490F-B774-48E2A63833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61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CA4AA0-32BD-4360-95AC-327B89DDCC93}"/>
              </a:ext>
            </a:extLst>
          </p:cNvPr>
          <p:cNvSpPr/>
          <p:nvPr/>
        </p:nvSpPr>
        <p:spPr>
          <a:xfrm>
            <a:off x="4107807" y="393575"/>
            <a:ext cx="201336" cy="2013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22F60FE-3157-47A8-9D92-529EEF9CB332}"/>
              </a:ext>
            </a:extLst>
          </p:cNvPr>
          <p:cNvSpPr/>
          <p:nvPr/>
        </p:nvSpPr>
        <p:spPr>
          <a:xfrm>
            <a:off x="5853133" y="4165183"/>
            <a:ext cx="471217" cy="442449"/>
          </a:xfrm>
          <a:prstGeom prst="flowChartDecision">
            <a:avLst/>
          </a:prstGeom>
          <a:gradFill>
            <a:gsLst>
              <a:gs pos="0">
                <a:srgbClr val="D3B8F6"/>
              </a:gs>
              <a:gs pos="50000">
                <a:srgbClr val="AB85EF"/>
              </a:gs>
              <a:gs pos="100000">
                <a:srgbClr val="A86ED4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00B92-3D36-44E3-83E4-E1EF068DB3B8}"/>
              </a:ext>
            </a:extLst>
          </p:cNvPr>
          <p:cNvSpPr txBox="1"/>
          <p:nvPr/>
        </p:nvSpPr>
        <p:spPr>
          <a:xfrm>
            <a:off x="6444288" y="4001115"/>
            <a:ext cx="18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[Empty index set]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1ADDB-B316-40E6-8E6B-D5D47BE56F5A}"/>
              </a:ext>
            </a:extLst>
          </p:cNvPr>
          <p:cNvSpPr txBox="1"/>
          <p:nvPr/>
        </p:nvSpPr>
        <p:spPr>
          <a:xfrm>
            <a:off x="4860589" y="4004841"/>
            <a:ext cx="18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[else]</a:t>
            </a:r>
            <a:endParaRPr lang="en-SG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080D1320-8538-40CD-86A5-3F313010999A}"/>
              </a:ext>
            </a:extLst>
          </p:cNvPr>
          <p:cNvSpPr/>
          <p:nvPr/>
        </p:nvSpPr>
        <p:spPr>
          <a:xfrm>
            <a:off x="5215683" y="204359"/>
            <a:ext cx="1760632" cy="579765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executes command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88D6C1D9-DC5A-4081-96FB-3808FB3B1EC1}"/>
              </a:ext>
            </a:extLst>
          </p:cNvPr>
          <p:cNvSpPr/>
          <p:nvPr/>
        </p:nvSpPr>
        <p:spPr>
          <a:xfrm>
            <a:off x="7227356" y="4779392"/>
            <a:ext cx="2076153" cy="847019"/>
          </a:xfrm>
          <a:prstGeom prst="flowChartTermina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Remove tag(s) from the whole contact list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FCA20F5-637A-45B1-BDA3-293A403D76EB}"/>
              </a:ext>
            </a:extLst>
          </p:cNvPr>
          <p:cNvSpPr/>
          <p:nvPr/>
        </p:nvSpPr>
        <p:spPr>
          <a:xfrm>
            <a:off x="6407447" y="2151085"/>
            <a:ext cx="1632626" cy="790225"/>
          </a:xfrm>
          <a:prstGeom prst="flowChartTermina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 tag names in a Hash Set	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632F2FDA-FB65-4D6E-BA92-2B2DCD832C35}"/>
              </a:ext>
            </a:extLst>
          </p:cNvPr>
          <p:cNvSpPr/>
          <p:nvPr/>
        </p:nvSpPr>
        <p:spPr>
          <a:xfrm>
            <a:off x="4220507" y="2151085"/>
            <a:ext cx="1632626" cy="790224"/>
          </a:xfrm>
          <a:prstGeom prst="flowChartTermina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 index number in a Hash Set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6BA4E-4719-4044-8BBA-C73506DA77E1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6095999" y="784124"/>
            <a:ext cx="3" cy="526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F1AED0-04D2-437A-B882-F7B27A0EC881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4998085" y="1364615"/>
            <a:ext cx="825206" cy="747735"/>
          </a:xfrm>
          <a:prstGeom prst="bent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D9A0CB-729A-4B0D-A37A-AF444AA61878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395382" y="1322707"/>
            <a:ext cx="840444" cy="816312"/>
          </a:xfrm>
          <a:prstGeom prst="bent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2EB77C-2E3A-4C28-9B73-D786FCD2925F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4999575" y="2978554"/>
            <a:ext cx="778279" cy="703788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757ED8-5C26-4C0D-998C-AA957DFA1154}"/>
              </a:ext>
            </a:extLst>
          </p:cNvPr>
          <p:cNvCxnSpPr>
            <a:cxnSpLocks/>
            <a:stCxn id="61" idx="0"/>
            <a:endCxn id="10" idx="0"/>
          </p:cNvCxnSpPr>
          <p:nvPr/>
        </p:nvCxnSpPr>
        <p:spPr>
          <a:xfrm flipH="1">
            <a:off x="6088742" y="3726993"/>
            <a:ext cx="7260" cy="43819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7213C47-EA22-4709-AF66-6F0FF7A2DABB}"/>
              </a:ext>
            </a:extLst>
          </p:cNvPr>
          <p:cNvSpPr/>
          <p:nvPr/>
        </p:nvSpPr>
        <p:spPr>
          <a:xfrm>
            <a:off x="5492888" y="1311037"/>
            <a:ext cx="120622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F4C9E-C0B4-4376-AE38-19D0A25293B1}"/>
              </a:ext>
            </a:extLst>
          </p:cNvPr>
          <p:cNvSpPr/>
          <p:nvPr/>
        </p:nvSpPr>
        <p:spPr>
          <a:xfrm>
            <a:off x="5492888" y="3726993"/>
            <a:ext cx="120622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5A9E700-9593-4188-B3A1-0CB4A6C7E4E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457056" y="2952882"/>
            <a:ext cx="778276" cy="755133"/>
          </a:xfrm>
          <a:prstGeom prst="bentConnector3">
            <a:avLst>
              <a:gd name="adj1" fmla="val 49755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183E3A8-A47B-4D97-81A8-5762C7276C94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6324350" y="4386408"/>
            <a:ext cx="1941083" cy="392984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Terminator 94">
            <a:extLst>
              <a:ext uri="{FF2B5EF4-FFF2-40B4-BE49-F238E27FC236}">
                <a16:creationId xmlns:a16="http://schemas.microsoft.com/office/drawing/2014/main" id="{BEA1F854-4E9A-488B-BFB9-87FEECB95B68}"/>
              </a:ext>
            </a:extLst>
          </p:cNvPr>
          <p:cNvSpPr/>
          <p:nvPr/>
        </p:nvSpPr>
        <p:spPr>
          <a:xfrm>
            <a:off x="2960667" y="4783120"/>
            <a:ext cx="2076153" cy="847019"/>
          </a:xfrm>
          <a:prstGeom prst="flowChartTermina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Remove tag(s) from specified indexes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01A67F8-77B0-430A-B8D7-AC9CA0ED49B1}"/>
              </a:ext>
            </a:extLst>
          </p:cNvPr>
          <p:cNvCxnSpPr>
            <a:cxnSpLocks/>
            <a:stCxn id="10" idx="1"/>
            <a:endCxn id="95" idx="0"/>
          </p:cNvCxnSpPr>
          <p:nvPr/>
        </p:nvCxnSpPr>
        <p:spPr>
          <a:xfrm rot="10800000" flipV="1">
            <a:off x="3998745" y="4386408"/>
            <a:ext cx="1854389" cy="396712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63201E3-1BEB-420D-94F0-3EDB86267317}"/>
              </a:ext>
            </a:extLst>
          </p:cNvPr>
          <p:cNvCxnSpPr>
            <a:cxnSpLocks/>
            <a:stCxn id="95" idx="2"/>
            <a:endCxn id="13" idx="2"/>
          </p:cNvCxnSpPr>
          <p:nvPr/>
        </p:nvCxnSpPr>
        <p:spPr>
          <a:xfrm rot="5400000" flipH="1" flipV="1">
            <a:off x="6130224" y="3494930"/>
            <a:ext cx="3728" cy="4266689"/>
          </a:xfrm>
          <a:prstGeom prst="bentConnector3">
            <a:avLst>
              <a:gd name="adj1" fmla="val -613197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47E7B9-EC55-4DCC-9602-0146C48F09A0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6088741" y="5868674"/>
            <a:ext cx="1" cy="44552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owchart: Terminator 127">
            <a:extLst>
              <a:ext uri="{FF2B5EF4-FFF2-40B4-BE49-F238E27FC236}">
                <a16:creationId xmlns:a16="http://schemas.microsoft.com/office/drawing/2014/main" id="{E06CA95F-E57F-4C3D-A8FA-4A56B573A51E}"/>
              </a:ext>
            </a:extLst>
          </p:cNvPr>
          <p:cNvSpPr/>
          <p:nvPr/>
        </p:nvSpPr>
        <p:spPr>
          <a:xfrm>
            <a:off x="3094381" y="6245536"/>
            <a:ext cx="1760632" cy="579765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Result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2E98C79-92EA-43DD-8556-A22BCFEE8BD9}"/>
              </a:ext>
            </a:extLst>
          </p:cNvPr>
          <p:cNvSpPr/>
          <p:nvPr/>
        </p:nvSpPr>
        <p:spPr>
          <a:xfrm>
            <a:off x="1761449" y="6434750"/>
            <a:ext cx="201336" cy="2013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D9FD12E-402B-4291-A484-87AC2613D8A1}"/>
              </a:ext>
            </a:extLst>
          </p:cNvPr>
          <p:cNvCxnSpPr>
            <a:cxnSpLocks/>
            <a:stCxn id="141" idx="1"/>
            <a:endCxn id="128" idx="3"/>
          </p:cNvCxnSpPr>
          <p:nvPr/>
        </p:nvCxnSpPr>
        <p:spPr>
          <a:xfrm flipH="1" flipV="1">
            <a:off x="4855013" y="6535419"/>
            <a:ext cx="998120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F4C218-5537-42E5-8038-FFD038771200}"/>
              </a:ext>
            </a:extLst>
          </p:cNvPr>
          <p:cNvCxnSpPr>
            <a:cxnSpLocks/>
            <a:stCxn id="128" idx="1"/>
            <a:endCxn id="129" idx="6"/>
          </p:cNvCxnSpPr>
          <p:nvPr/>
        </p:nvCxnSpPr>
        <p:spPr>
          <a:xfrm flipH="1" flipV="1">
            <a:off x="1962785" y="6535418"/>
            <a:ext cx="1131596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E41AD71-5A40-45E9-B3FB-679B5C5EEC6A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 flipV="1">
            <a:off x="4309143" y="494242"/>
            <a:ext cx="906540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CC720486-5C48-453E-B587-E02AFCE706F0}"/>
              </a:ext>
            </a:extLst>
          </p:cNvPr>
          <p:cNvSpPr/>
          <p:nvPr/>
        </p:nvSpPr>
        <p:spPr>
          <a:xfrm>
            <a:off x="5853133" y="6314195"/>
            <a:ext cx="471217" cy="442449"/>
          </a:xfrm>
          <a:prstGeom prst="flowChartDecision">
            <a:avLst/>
          </a:prstGeom>
          <a:gradFill>
            <a:gsLst>
              <a:gs pos="0">
                <a:srgbClr val="D3B8F6"/>
              </a:gs>
              <a:gs pos="50000">
                <a:srgbClr val="AB85EF"/>
              </a:gs>
              <a:gs pos="100000">
                <a:srgbClr val="A86ED4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7A7CB1-17AE-4301-8D63-D775A9132B2A}"/>
              </a:ext>
            </a:extLst>
          </p:cNvPr>
          <p:cNvSpPr txBox="1"/>
          <p:nvPr/>
        </p:nvSpPr>
        <p:spPr>
          <a:xfrm>
            <a:off x="1099232" y="55021"/>
            <a:ext cx="19951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Activity: Remove Tag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5578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Zaheer B Mohamed Taufiq</dc:creator>
  <cp:lastModifiedBy>Nabeel Zaheer B Mohamed Taufiq</cp:lastModifiedBy>
  <cp:revision>16</cp:revision>
  <dcterms:created xsi:type="dcterms:W3CDTF">2017-11-11T12:14:02Z</dcterms:created>
  <dcterms:modified xsi:type="dcterms:W3CDTF">2017-11-12T00:22:40Z</dcterms:modified>
</cp:coreProperties>
</file>