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06D2-1A61-4C04-89CB-6C4552F8E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1A8ABE-7563-4023-8508-DAB2648E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00051-9A21-4AEE-873F-0D0E357E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D2F13-D798-4802-848A-46C1D9EB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2ADE8-3E0B-48F1-A0E6-8ABCBE68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495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27FC3-4733-4313-8C2B-DCC16670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CA8CF2-325C-41D4-9BCB-86EE80D52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1A28D-39D5-4294-909A-1C3CF668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394BC-E320-4E3C-99BE-847BEBF2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D543D-74B7-4EC4-B315-8C38F803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2048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A8F3DC-6EC2-4C00-BF40-CF60B4DC0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F00346-D8ED-4560-B7A2-DEE7202C6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8662-C1F1-466D-9003-FB27648B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E0E77-D874-426D-8A29-E15B0FB1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5E498-9711-4CFF-A141-B7A1C695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16150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C969B-5810-445D-8316-BBC4C532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7ED74-A824-4A05-91AF-1B5E238E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8C478-030C-4E77-A4FC-EA36AE6C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27EB6-CF68-4F32-8C2F-D3CF63D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AB392-F7B1-455A-9144-A3EA681C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8411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E4296-5A03-4006-85B2-D8E7E2D9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9DA85-AEB3-42E6-8ACB-D9D9093E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65D2-5C22-496A-BD5A-D139C230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552DC-8491-4FCF-85E1-4AB0A376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1FD23-A862-4E92-9EAA-B26DD42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515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84FFC-23A4-4125-B64C-D793D18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9F3FC-7063-40A2-B989-FDCF7F1C6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7747A3-8705-494F-AA5B-80A81090B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9D9FB-9EB7-44F6-B04F-8D58B26D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AE826-F57C-4EC9-AF91-0BE33B55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6D512-A74C-4550-9A13-A2EB0D01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8430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26D5D-D3CC-4BB6-B4F5-A8689143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DEB9B-2A05-4CA2-9628-BFF831FF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34243-74A6-4B13-A395-93C95A908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9F7AC1-347C-4A06-B448-C5204727F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8D736-086D-4CD8-812E-07069994E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D3B87D-33A0-499A-B8BB-952A9A6D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F95AA1-7F84-48E9-98DE-B537F423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AADEA6-55F5-4374-8D00-CDA68E73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3322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3C78E-5AF5-4175-B5F3-DB1F7D41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08C149-6992-4CFA-9AE5-A00F9BA7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27C16-B754-4193-8B38-3BAF1546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2EEF2-E823-4415-9375-20D06B58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1882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2B5D76-4DEA-4981-9E10-AF792334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4A087-20FF-46CB-8982-F0F83221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51B522-760D-4BAD-AC10-48654356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20427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2FF3B-CC3C-49A0-90BC-C46A48DA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FD414-0203-4FF0-8AFD-E4FC0A8C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61E8F-53A1-4CD0-99AA-F44BAC3B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65DDB-1D69-462C-BB5A-B0ED19ED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E4346-CB74-470E-89BC-90C5D09D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A60E2-9CA2-44CE-AC2E-BDCF1DDF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10069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5FABC-8843-47ED-8E32-C564BFEF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F84C4-AAB9-4752-9928-81FB4DB0C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C4235-4744-4F23-AA2F-8E6A64E4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A72D3-C0F0-4192-94DA-B326BF8B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BC647-9921-4325-A5CF-894A4C93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54ADD-853A-4C4E-9902-E04EF688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6637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7E109-BD5E-4D20-8D87-5DCC19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D862F-DF4D-4001-91D0-EAECFB92D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E431A-39BC-4059-9EB8-0740AB3F4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ECBCC-F672-48DF-BE03-3EC3BF7786C8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82BB9-CB99-4BBA-8134-6DE11FFAA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860DC-5B7C-4725-866D-C7AE7072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72B0-4C38-410C-8F8E-E4F877BDE4F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3831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F3D014-ECFF-42C6-AC31-AED2DBD07907}"/>
              </a:ext>
            </a:extLst>
          </p:cNvPr>
          <p:cNvSpPr txBox="1"/>
          <p:nvPr/>
        </p:nvSpPr>
        <p:spPr>
          <a:xfrm>
            <a:off x="4549832" y="1568335"/>
            <a:ext cx="1967345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SG" sz="1600" b="1" dirty="0" err="1"/>
              <a:t>PropertyManager</a:t>
            </a:r>
            <a:endParaRPr lang="zh-SG" altLang="en-US" sz="1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6EDBA-8917-4C15-A6B6-887CEA709B89}"/>
              </a:ext>
            </a:extLst>
          </p:cNvPr>
          <p:cNvSpPr txBox="1"/>
          <p:nvPr/>
        </p:nvSpPr>
        <p:spPr>
          <a:xfrm>
            <a:off x="4549832" y="1906889"/>
            <a:ext cx="1967345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SG" sz="1200" dirty="0" err="1"/>
              <a:t>propertyPrefixes</a:t>
            </a:r>
            <a:endParaRPr lang="en-US" altLang="zh-SG" sz="1200" dirty="0"/>
          </a:p>
          <a:p>
            <a:r>
              <a:rPr lang="en-US" altLang="zh-SG" sz="1200" dirty="0" err="1"/>
              <a:t>propertyFullNames</a:t>
            </a:r>
            <a:endParaRPr lang="en-US" altLang="zh-SG" sz="1200" dirty="0"/>
          </a:p>
          <a:p>
            <a:r>
              <a:rPr lang="en-US" altLang="zh-SG" sz="1200" dirty="0" err="1"/>
              <a:t>propertyConstraintMessages</a:t>
            </a:r>
            <a:endParaRPr lang="en-US" altLang="zh-SG" sz="1200" dirty="0"/>
          </a:p>
          <a:p>
            <a:r>
              <a:rPr lang="en-US" altLang="zh-SG" sz="1200" dirty="0" err="1"/>
              <a:t>propertyValidationRegex</a:t>
            </a:r>
            <a:endParaRPr lang="zh-SG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4F7A0F-7503-426A-8B37-B7B9F5535DCD}"/>
              </a:ext>
            </a:extLst>
          </p:cNvPr>
          <p:cNvSpPr txBox="1"/>
          <p:nvPr/>
        </p:nvSpPr>
        <p:spPr>
          <a:xfrm>
            <a:off x="4549831" y="2737886"/>
            <a:ext cx="1967345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SG" sz="1200" dirty="0" err="1"/>
              <a:t>addProperty</a:t>
            </a:r>
            <a:r>
              <a:rPr lang="en-US" altLang="zh-SG" sz="1200" dirty="0"/>
              <a:t>()</a:t>
            </a:r>
          </a:p>
          <a:p>
            <a:r>
              <a:rPr lang="en-US" altLang="zh-SG" sz="1200" dirty="0"/>
              <a:t>…</a:t>
            </a:r>
            <a:endParaRPr lang="zh-SG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107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Yunpeng Niu</dc:creator>
  <cp:lastModifiedBy>Yunpeng Niu</cp:lastModifiedBy>
  <cp:revision>5</cp:revision>
  <dcterms:created xsi:type="dcterms:W3CDTF">2017-10-22T10:54:20Z</dcterms:created>
  <dcterms:modified xsi:type="dcterms:W3CDTF">2017-10-22T10:58:58Z</dcterms:modified>
</cp:coreProperties>
</file>