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930" y="4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2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04800" y="1981200"/>
            <a:ext cx="7871735" cy="327660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62115" y="30532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868898" y="276350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41137" y="275602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11845" y="284710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841305" y="32213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5026" y="29348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034859" y="2934870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05257" y="31346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582976" y="32266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359962" y="31388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4976135" y="3226638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3806300" y="305325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058878" y="24528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1838068" y="26209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602020" y="25342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579739" y="26262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356725" y="25384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3803063" y="24528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204735" y="3055228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 8"/>
          <p:cNvSpPr/>
          <p:nvPr/>
        </p:nvSpPr>
        <p:spPr>
          <a:xfrm>
            <a:off x="6794323" y="247850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6800673" y="3054442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F299393-5AF9-4CDA-9A8E-6BFFB53B7C20}"/>
              </a:ext>
            </a:extLst>
          </p:cNvPr>
          <p:cNvSpPr/>
          <p:nvPr/>
        </p:nvSpPr>
        <p:spPr>
          <a:xfrm>
            <a:off x="6800673" y="362638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Elbow Connector 122">
            <a:extLst>
              <a:ext uri="{FF2B5EF4-FFF2-40B4-BE49-F238E27FC236}">
                <a16:creationId xmlns:a16="http://schemas.microsoft.com/office/drawing/2014/main" id="{0EF6FDAD-FA08-4AC0-86BE-4EDF974D7752}"/>
              </a:ext>
            </a:extLst>
          </p:cNvPr>
          <p:cNvCxnSpPr>
            <a:cxnSpLocks/>
            <a:stCxn id="66" idx="3"/>
            <a:endCxn id="26" idx="1"/>
          </p:cNvCxnSpPr>
          <p:nvPr/>
        </p:nvCxnSpPr>
        <p:spPr>
          <a:xfrm>
            <a:off x="6405442" y="3228608"/>
            <a:ext cx="395231" cy="571155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6" name="Elbow Connector 122">
            <a:extLst>
              <a:ext uri="{FF2B5EF4-FFF2-40B4-BE49-F238E27FC236}">
                <a16:creationId xmlns:a16="http://schemas.microsoft.com/office/drawing/2014/main" id="{F3ACA18B-E1EF-4F11-9C30-8875358AC54A}"/>
              </a:ext>
            </a:extLst>
          </p:cNvPr>
          <p:cNvCxnSpPr>
            <a:cxnSpLocks/>
            <a:stCxn id="66" idx="3"/>
            <a:endCxn id="29" idx="1"/>
          </p:cNvCxnSpPr>
          <p:nvPr/>
        </p:nvCxnSpPr>
        <p:spPr>
          <a:xfrm>
            <a:off x="6405442" y="3228608"/>
            <a:ext cx="388881" cy="114309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9" name="Rectangle 8">
            <a:extLst>
              <a:ext uri="{FF2B5EF4-FFF2-40B4-BE49-F238E27FC236}">
                <a16:creationId xmlns:a16="http://schemas.microsoft.com/office/drawing/2014/main" id="{CFE53026-1AE1-41AD-88AF-C24038CDBCE0}"/>
              </a:ext>
            </a:extLst>
          </p:cNvPr>
          <p:cNvSpPr/>
          <p:nvPr/>
        </p:nvSpPr>
        <p:spPr>
          <a:xfrm>
            <a:off x="6794323" y="41983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altLang="zh-CN" sz="1050" b="1" dirty="0" err="1">
                <a:solidFill>
                  <a:schemeClr val="accent6">
                    <a:lumMod val="75000"/>
                  </a:schemeClr>
                </a:solidFill>
              </a:rPr>
              <a:t>roperyManager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CB3E996-DC61-4834-AA0B-66BDCE69D7FE}"/>
              </a:ext>
            </a:extLst>
          </p:cNvPr>
          <p:cNvCxnSpPr>
            <a:cxnSpLocks/>
            <a:stCxn id="29" idx="2"/>
            <a:endCxn id="39" idx="0"/>
          </p:cNvCxnSpPr>
          <p:nvPr/>
        </p:nvCxnSpPr>
        <p:spPr>
          <a:xfrm>
            <a:off x="7424182" y="4545084"/>
            <a:ext cx="6350" cy="2283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36DEA8F-0655-4A3D-BE96-A2B4078C1A9D}"/>
              </a:ext>
            </a:extLst>
          </p:cNvPr>
          <p:cNvCxnSpPr>
            <a:cxnSpLocks/>
            <a:stCxn id="74" idx="0"/>
            <a:endCxn id="73" idx="2"/>
          </p:cNvCxnSpPr>
          <p:nvPr/>
        </p:nvCxnSpPr>
        <p:spPr>
          <a:xfrm flipH="1" flipV="1">
            <a:off x="7424182" y="2825263"/>
            <a:ext cx="6350" cy="22917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Rectangle 8">
            <a:extLst>
              <a:ext uri="{FF2B5EF4-FFF2-40B4-BE49-F238E27FC236}">
                <a16:creationId xmlns:a16="http://schemas.microsoft.com/office/drawing/2014/main" id="{46D1466C-C348-4E3A-A76B-A6793E7FDDB3}"/>
              </a:ext>
            </a:extLst>
          </p:cNvPr>
          <p:cNvSpPr/>
          <p:nvPr/>
        </p:nvSpPr>
        <p:spPr>
          <a:xfrm>
            <a:off x="6907081" y="4773433"/>
            <a:ext cx="104690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altLang="zh-CN" sz="1050" b="1" dirty="0" err="1">
                <a:solidFill>
                  <a:schemeClr val="accent6">
                    <a:lumMod val="75000"/>
                  </a:schemeClr>
                </a:solidFill>
              </a:rPr>
              <a:t>roperyInfo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02501AE-714F-4241-8426-1A6E7C9C67D4}"/>
              </a:ext>
            </a:extLst>
          </p:cNvPr>
          <p:cNvCxnSpPr>
            <a:cxnSpLocks/>
            <a:stCxn id="66" idx="3"/>
            <a:endCxn id="74" idx="1"/>
          </p:cNvCxnSpPr>
          <p:nvPr/>
        </p:nvCxnSpPr>
        <p:spPr>
          <a:xfrm flipV="1">
            <a:off x="6405442" y="3227822"/>
            <a:ext cx="395231" cy="78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23</Words>
  <Application>Microsoft Office PowerPoint</Application>
  <PresentationFormat>全屏显示(4:3)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Yunpeng Niu</dc:creator>
  <cp:lastModifiedBy>Yunpeng Niu</cp:lastModifiedBy>
  <cp:revision>64</cp:revision>
  <dcterms:created xsi:type="dcterms:W3CDTF">2016-07-22T14:33:02Z</dcterms:created>
  <dcterms:modified xsi:type="dcterms:W3CDTF">2017-10-22T10:40:26Z</dcterms:modified>
</cp:coreProperties>
</file>