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930" y="4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5"/>
          <p:cNvSpPr/>
          <p:nvPr/>
        </p:nvSpPr>
        <p:spPr>
          <a:xfrm>
            <a:off x="1143000" y="643580"/>
            <a:ext cx="5846096" cy="5181600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UI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21483" y="1807820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11"/>
          <p:cNvSpPr/>
          <p:nvPr/>
        </p:nvSpPr>
        <p:spPr>
          <a:xfrm>
            <a:off x="2518063" y="243840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CommandBox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18377" y="1237524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454980" y="1694499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20252" y="1577077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>
            <a:cxnSpLocks/>
          </p:cNvCxnSpPr>
          <p:nvPr/>
        </p:nvCxnSpPr>
        <p:spPr>
          <a:xfrm flipV="1">
            <a:off x="570270" y="245853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2" name="Rectangle 65"/>
          <p:cNvSpPr/>
          <p:nvPr/>
        </p:nvSpPr>
        <p:spPr>
          <a:xfrm rot="16200000">
            <a:off x="6034007" y="1849090"/>
            <a:ext cx="3048000" cy="6362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Logic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2518063" y="311595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BrowserPanel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5" name="Rectangle 11"/>
          <p:cNvSpPr/>
          <p:nvPr/>
        </p:nvSpPr>
        <p:spPr>
          <a:xfrm>
            <a:off x="2513182" y="5013242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StatusBarFooter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6" name="Rectangle 11"/>
          <p:cNvSpPr/>
          <p:nvPr/>
        </p:nvSpPr>
        <p:spPr>
          <a:xfrm>
            <a:off x="2518061" y="3458560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lang="en-US" altLang="zh-CN" sz="1050" b="1" dirty="0" err="1">
                <a:solidFill>
                  <a:schemeClr val="accent3">
                    <a:lumMod val="75000"/>
                  </a:schemeClr>
                </a:solidFill>
              </a:rPr>
              <a:t>ata</a:t>
            </a: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7" name="Rectangle 11"/>
          <p:cNvSpPr/>
          <p:nvPr/>
        </p:nvSpPr>
        <p:spPr>
          <a:xfrm>
            <a:off x="4257596" y="3887471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8" name="Rectangle 11"/>
          <p:cNvSpPr/>
          <p:nvPr/>
        </p:nvSpPr>
        <p:spPr>
          <a:xfrm>
            <a:off x="2521038" y="545961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HelpWindow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9" name="Flowchart: Decision 38"/>
          <p:cNvSpPr/>
          <p:nvPr/>
        </p:nvSpPr>
        <p:spPr>
          <a:xfrm>
            <a:off x="2250083" y="2173052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Elbow Connector 63"/>
          <p:cNvCxnSpPr>
            <a:stCxn id="39" idx="2"/>
            <a:endCxn id="3" idx="1"/>
          </p:cNvCxnSpPr>
          <p:nvPr/>
        </p:nvCxnSpPr>
        <p:spPr>
          <a:xfrm rot="16200000" flipH="1">
            <a:off x="2318764" y="2357522"/>
            <a:ext cx="222196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3" name="Rectangle 11"/>
          <p:cNvSpPr/>
          <p:nvPr/>
        </p:nvSpPr>
        <p:spPr>
          <a:xfrm>
            <a:off x="2516334" y="2770908"/>
            <a:ext cx="1095361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ResultDisplay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4" name="Elbow Connector 63"/>
          <p:cNvCxnSpPr>
            <a:stCxn id="39" idx="2"/>
            <a:endCxn id="34" idx="1"/>
          </p:cNvCxnSpPr>
          <p:nvPr/>
        </p:nvCxnSpPr>
        <p:spPr>
          <a:xfrm rot="16200000" flipH="1">
            <a:off x="1979985" y="2696301"/>
            <a:ext cx="899755" cy="176402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Elbow Connector 63"/>
          <p:cNvCxnSpPr>
            <a:stCxn id="39" idx="2"/>
            <a:endCxn id="36" idx="1"/>
          </p:cNvCxnSpPr>
          <p:nvPr/>
        </p:nvCxnSpPr>
        <p:spPr>
          <a:xfrm rot="16200000" flipH="1">
            <a:off x="1808683" y="2867603"/>
            <a:ext cx="1242356" cy="17640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63"/>
          <p:cNvCxnSpPr>
            <a:stCxn id="39" idx="2"/>
            <a:endCxn id="35" idx="1"/>
          </p:cNvCxnSpPr>
          <p:nvPr/>
        </p:nvCxnSpPr>
        <p:spPr>
          <a:xfrm rot="16200000" flipH="1">
            <a:off x="1028902" y="3647383"/>
            <a:ext cx="2797038" cy="171521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Elbow Connector 63"/>
          <p:cNvCxnSpPr>
            <a:cxnSpLocks/>
            <a:endCxn id="38" idx="1"/>
          </p:cNvCxnSpPr>
          <p:nvPr/>
        </p:nvCxnSpPr>
        <p:spPr>
          <a:xfrm rot="16200000" flipH="1">
            <a:off x="602082" y="3659077"/>
            <a:ext cx="3423455" cy="414457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069483" y="1237524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4" name="Elbow Connector 63"/>
          <p:cNvCxnSpPr>
            <a:stCxn id="43" idx="3"/>
            <a:endCxn id="16" idx="3"/>
          </p:cNvCxnSpPr>
          <p:nvPr/>
        </p:nvCxnSpPr>
        <p:spPr>
          <a:xfrm flipV="1">
            <a:off x="3611695" y="1752600"/>
            <a:ext cx="1843809" cy="1136729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7" name="Elbow Connector 63"/>
          <p:cNvCxnSpPr>
            <a:stCxn id="16" idx="3"/>
            <a:endCxn id="37" idx="3"/>
          </p:cNvCxnSpPr>
          <p:nvPr/>
        </p:nvCxnSpPr>
        <p:spPr>
          <a:xfrm rot="5400000">
            <a:off x="4250357" y="2800745"/>
            <a:ext cx="2253292" cy="1570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Elbow Connector 63"/>
          <p:cNvCxnSpPr>
            <a:stCxn id="16" idx="3"/>
            <a:endCxn id="34" idx="3"/>
          </p:cNvCxnSpPr>
          <p:nvPr/>
        </p:nvCxnSpPr>
        <p:spPr>
          <a:xfrm rot="5400000">
            <a:off x="3792711" y="1571587"/>
            <a:ext cx="1481780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15118" y="1752600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1" name="Elbow Connector 63"/>
          <p:cNvCxnSpPr>
            <a:stCxn id="16" idx="3"/>
            <a:endCxn id="35" idx="3"/>
          </p:cNvCxnSpPr>
          <p:nvPr/>
        </p:nvCxnSpPr>
        <p:spPr>
          <a:xfrm rot="5400000">
            <a:off x="2841630" y="2517788"/>
            <a:ext cx="3379063" cy="184868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4" name="Elbow Connector 63"/>
          <p:cNvCxnSpPr>
            <a:stCxn id="16" idx="3"/>
            <a:endCxn id="38" idx="3"/>
          </p:cNvCxnSpPr>
          <p:nvPr/>
        </p:nvCxnSpPr>
        <p:spPr>
          <a:xfrm rot="5400000">
            <a:off x="2622372" y="2744902"/>
            <a:ext cx="3825434" cy="1840831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0"/>
          </p:cNvCxnSpPr>
          <p:nvPr/>
        </p:nvCxnSpPr>
        <p:spPr>
          <a:xfrm rot="5400000" flipH="1" flipV="1">
            <a:off x="4843914" y="-1151635"/>
            <a:ext cx="110441" cy="4667879"/>
          </a:xfrm>
          <a:prstGeom prst="bentConnector2">
            <a:avLst/>
          </a:prstGeom>
          <a:ln w="19050">
            <a:solidFill>
              <a:srgbClr val="00B05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7" name="Rectangle 65"/>
          <p:cNvSpPr/>
          <p:nvPr/>
        </p:nvSpPr>
        <p:spPr>
          <a:xfrm rot="16200000">
            <a:off x="6606046" y="4553999"/>
            <a:ext cx="1905000" cy="6373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881737" y="2327802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293302" y="1752601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428555" y="1410903"/>
            <a:ext cx="589823" cy="341697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1" name="Elbow Connector 130"/>
          <p:cNvCxnSpPr>
            <a:stCxn id="39" idx="2"/>
            <a:endCxn id="43" idx="1"/>
          </p:cNvCxnSpPr>
          <p:nvPr/>
        </p:nvCxnSpPr>
        <p:spPr>
          <a:xfrm rot="16200000" flipH="1">
            <a:off x="2151645" y="2524640"/>
            <a:ext cx="554704" cy="174673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2" name="Elbow Connector 63"/>
          <p:cNvCxnSpPr>
            <a:stCxn id="16" idx="3"/>
            <a:endCxn id="3" idx="3"/>
          </p:cNvCxnSpPr>
          <p:nvPr/>
        </p:nvCxnSpPr>
        <p:spPr>
          <a:xfrm rot="5400000">
            <a:off x="4131491" y="1232807"/>
            <a:ext cx="804221" cy="1843806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7" name="Elbow Connector 136"/>
          <p:cNvCxnSpPr>
            <a:cxnSpLocks/>
            <a:stCxn id="36" idx="2"/>
            <a:endCxn id="54" idx="0"/>
          </p:cNvCxnSpPr>
          <p:nvPr/>
        </p:nvCxnSpPr>
        <p:spPr>
          <a:xfrm rot="16200000" flipH="1">
            <a:off x="3169872" y="3590407"/>
            <a:ext cx="189338" cy="3993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0" name="Elbow Connector 63"/>
          <p:cNvCxnSpPr>
            <a:stCxn id="16" idx="3"/>
            <a:endCxn id="36" idx="3"/>
          </p:cNvCxnSpPr>
          <p:nvPr/>
        </p:nvCxnSpPr>
        <p:spPr>
          <a:xfrm rot="5400000">
            <a:off x="3621410" y="1742886"/>
            <a:ext cx="1824381" cy="184380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43" name="Rectangle 142"/>
          <p:cNvSpPr/>
          <p:nvPr/>
        </p:nvSpPr>
        <p:spPr>
          <a:xfrm>
            <a:off x="5361431" y="2209800"/>
            <a:ext cx="229325" cy="16656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6" name="Freeform 115"/>
          <p:cNvSpPr/>
          <p:nvPr/>
        </p:nvSpPr>
        <p:spPr>
          <a:xfrm>
            <a:off x="3613050" y="2209799"/>
            <a:ext cx="3620022" cy="28880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8" name="Freeform 117"/>
          <p:cNvSpPr/>
          <p:nvPr/>
        </p:nvSpPr>
        <p:spPr>
          <a:xfrm flipV="1">
            <a:off x="3613050" y="3636618"/>
            <a:ext cx="3604181" cy="1614863"/>
          </a:xfrm>
          <a:custGeom>
            <a:avLst/>
            <a:gdLst>
              <a:gd name="connsiteX0" fmla="*/ 0 w 3048000"/>
              <a:gd name="connsiteY0" fmla="*/ 203200 h 203200"/>
              <a:gd name="connsiteX1" fmla="*/ 221673 w 3048000"/>
              <a:gd name="connsiteY1" fmla="*/ 0 h 203200"/>
              <a:gd name="connsiteX2" fmla="*/ 3048000 w 3048000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03200">
                <a:moveTo>
                  <a:pt x="0" y="203200"/>
                </a:moveTo>
                <a:lnTo>
                  <a:pt x="221673" y="0"/>
                </a:lnTo>
                <a:lnTo>
                  <a:pt x="3048000" y="0"/>
                </a:lnTo>
              </a:path>
            </a:pathLst>
          </a:custGeom>
          <a:noFill/>
          <a:ln w="19050">
            <a:solidFill>
              <a:schemeClr val="accent3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D2909808-DAEA-4415-9E64-73F894268428}"/>
              </a:ext>
            </a:extLst>
          </p:cNvPr>
          <p:cNvSpPr/>
          <p:nvPr/>
        </p:nvSpPr>
        <p:spPr>
          <a:xfrm>
            <a:off x="2917386" y="3884739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PersonListPanel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0" name="Elbow Connector 136">
            <a:extLst>
              <a:ext uri="{FF2B5EF4-FFF2-40B4-BE49-F238E27FC236}">
                <a16:creationId xmlns:a16="http://schemas.microsoft.com/office/drawing/2014/main" id="{D8B8686C-5D3B-46E0-827A-F1DE4E20CFEA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>
            <a:off x="4011021" y="4003160"/>
            <a:ext cx="246575" cy="273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3" name="Rectangle 11">
            <a:extLst>
              <a:ext uri="{FF2B5EF4-FFF2-40B4-BE49-F238E27FC236}">
                <a16:creationId xmlns:a16="http://schemas.microsoft.com/office/drawing/2014/main" id="{86A2BB68-B3B5-4EF8-866E-916CEF66C345}"/>
              </a:ext>
            </a:extLst>
          </p:cNvPr>
          <p:cNvSpPr/>
          <p:nvPr/>
        </p:nvSpPr>
        <p:spPr>
          <a:xfrm>
            <a:off x="2917386" y="4206003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EventListPanel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Rectangle 11">
            <a:extLst>
              <a:ext uri="{FF2B5EF4-FFF2-40B4-BE49-F238E27FC236}">
                <a16:creationId xmlns:a16="http://schemas.microsoft.com/office/drawing/2014/main" id="{BCEF0568-BE70-4315-9163-43B5CC77843A}"/>
              </a:ext>
            </a:extLst>
          </p:cNvPr>
          <p:cNvSpPr/>
          <p:nvPr/>
        </p:nvSpPr>
        <p:spPr>
          <a:xfrm>
            <a:off x="4257596" y="4200322"/>
            <a:ext cx="1040906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EventCard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70" name="Elbow Connector 136">
            <a:extLst>
              <a:ext uri="{FF2B5EF4-FFF2-40B4-BE49-F238E27FC236}">
                <a16:creationId xmlns:a16="http://schemas.microsoft.com/office/drawing/2014/main" id="{99E4E266-22B4-4CB0-804A-AD38A09F951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4011021" y="4318743"/>
            <a:ext cx="246575" cy="5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8" name="Elbow Connector 63">
            <a:extLst>
              <a:ext uri="{FF2B5EF4-FFF2-40B4-BE49-F238E27FC236}">
                <a16:creationId xmlns:a16="http://schemas.microsoft.com/office/drawing/2014/main" id="{666FF414-3052-4353-83E4-DF4E5E7CC901}"/>
              </a:ext>
            </a:extLst>
          </p:cNvPr>
          <p:cNvCxnSpPr>
            <a:cxnSpLocks/>
            <a:stCxn id="16" idx="3"/>
            <a:endCxn id="69" idx="3"/>
          </p:cNvCxnSpPr>
          <p:nvPr/>
        </p:nvCxnSpPr>
        <p:spPr>
          <a:xfrm rot="5400000">
            <a:off x="4093932" y="2957170"/>
            <a:ext cx="2566143" cy="157002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11">
            <a:extLst>
              <a:ext uri="{FF2B5EF4-FFF2-40B4-BE49-F238E27FC236}">
                <a16:creationId xmlns:a16="http://schemas.microsoft.com/office/drawing/2014/main" id="{03870EF4-D78F-4ADC-A610-505B6A5FD7BC}"/>
              </a:ext>
            </a:extLst>
          </p:cNvPr>
          <p:cNvSpPr/>
          <p:nvPr/>
        </p:nvSpPr>
        <p:spPr>
          <a:xfrm>
            <a:off x="2509721" y="4633187"/>
            <a:ext cx="1093635" cy="236841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SideBarButton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586B54D1-E98C-42E1-AA1B-0B907019BA34}"/>
              </a:ext>
            </a:extLst>
          </p:cNvPr>
          <p:cNvCxnSpPr>
            <a:cxnSpLocks/>
            <a:stCxn id="39" idx="2"/>
            <a:endCxn id="85" idx="1"/>
          </p:cNvCxnSpPr>
          <p:nvPr/>
        </p:nvCxnSpPr>
        <p:spPr>
          <a:xfrm rot="16200000" flipH="1">
            <a:off x="1217200" y="3459086"/>
            <a:ext cx="2416983" cy="168060"/>
          </a:xfrm>
          <a:prstGeom prst="bentConnector2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9" name="Elbow Connector 63">
            <a:extLst>
              <a:ext uri="{FF2B5EF4-FFF2-40B4-BE49-F238E27FC236}">
                <a16:creationId xmlns:a16="http://schemas.microsoft.com/office/drawing/2014/main" id="{0480771D-9779-47B1-A504-A984DE7DC6CE}"/>
              </a:ext>
            </a:extLst>
          </p:cNvPr>
          <p:cNvCxnSpPr>
            <a:cxnSpLocks/>
            <a:stCxn id="16" idx="3"/>
            <a:endCxn id="85" idx="3"/>
          </p:cNvCxnSpPr>
          <p:nvPr/>
        </p:nvCxnSpPr>
        <p:spPr>
          <a:xfrm rot="5400000">
            <a:off x="3029926" y="2326030"/>
            <a:ext cx="2999008" cy="1852148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全屏显示(4:3)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2017-10-18T15:05:36Z</dcterms:modified>
</cp:coreProperties>
</file>