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71"/>
  </p:normalViewPr>
  <p:slideViewPr>
    <p:cSldViewPr showGuides="1">
      <p:cViewPr>
        <p:scale>
          <a:sx n="125" d="100"/>
          <a:sy n="125" d="100"/>
        </p:scale>
        <p:origin x="-1004" y="-10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5"/>
          <p:cNvSpPr/>
          <p:nvPr/>
        </p:nvSpPr>
        <p:spPr>
          <a:xfrm>
            <a:off x="831983" y="1961662"/>
            <a:ext cx="1311779" cy="20769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5"/>
          <p:cNvSpPr/>
          <p:nvPr/>
        </p:nvSpPr>
        <p:spPr>
          <a:xfrm>
            <a:off x="3124200" y="1600200"/>
            <a:ext cx="5486400" cy="2819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5410201" y="1826345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6" name="Elbow Connector 95"/>
          <p:cNvCxnSpPr>
            <a:stCxn id="12" idx="1"/>
            <a:endCxn id="144" idx="1"/>
          </p:cNvCxnSpPr>
          <p:nvPr/>
        </p:nvCxnSpPr>
        <p:spPr>
          <a:xfrm rot="10800000" flipV="1">
            <a:off x="4504529" y="1999724"/>
            <a:ext cx="905672" cy="66887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/>
          <p:cNvSpPr/>
          <p:nvPr/>
        </p:nvSpPr>
        <p:spPr>
          <a:xfrm>
            <a:off x="5410200" y="2514600"/>
            <a:ext cx="772043" cy="50965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>
                <a:solidFill>
                  <a:srgbClr val="0070C0"/>
                </a:solidFill>
              </a:rPr>
            </a:br>
            <a:r>
              <a:rPr lang="en-US" sz="1050" b="1">
                <a:solidFill>
                  <a:srgbClr val="0070C0"/>
                </a:solidFill>
              </a:rPr>
              <a:t>Undoable</a:t>
            </a: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0" name="Elbow Connector 89"/>
          <p:cNvCxnSpPr>
            <a:stCxn id="12" idx="2"/>
            <a:endCxn id="76" idx="0"/>
          </p:cNvCxnSpPr>
          <p:nvPr/>
        </p:nvCxnSpPr>
        <p:spPr>
          <a:xfrm rot="5400000">
            <a:off x="5625476" y="2343852"/>
            <a:ext cx="341495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102"/>
          <p:cNvSpPr/>
          <p:nvPr/>
        </p:nvSpPr>
        <p:spPr>
          <a:xfrm rot="10800000" flipV="1">
            <a:off x="5660969" y="217310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7" name="Rectangle 11"/>
          <p:cNvSpPr/>
          <p:nvPr/>
        </p:nvSpPr>
        <p:spPr>
          <a:xfrm flipH="1">
            <a:off x="7239001" y="299712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13" name="Rectangle 11"/>
          <p:cNvSpPr/>
          <p:nvPr/>
        </p:nvSpPr>
        <p:spPr>
          <a:xfrm flipH="1">
            <a:off x="7239000" y="3431436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ClearCommand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28" name="Rectangle 11"/>
          <p:cNvSpPr/>
          <p:nvPr/>
        </p:nvSpPr>
        <p:spPr>
          <a:xfrm flipH="1">
            <a:off x="7239000" y="390610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29" name="Elbow Connector 128"/>
          <p:cNvCxnSpPr>
            <a:stCxn id="76" idx="3"/>
            <a:endCxn id="128" idx="3"/>
          </p:cNvCxnSpPr>
          <p:nvPr/>
        </p:nvCxnSpPr>
        <p:spPr>
          <a:xfrm>
            <a:off x="6182243" y="2769430"/>
            <a:ext cx="1056757" cy="131650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76" idx="3"/>
            <a:endCxn id="113" idx="3"/>
          </p:cNvCxnSpPr>
          <p:nvPr/>
        </p:nvCxnSpPr>
        <p:spPr>
          <a:xfrm>
            <a:off x="6182243" y="2769430"/>
            <a:ext cx="1056757" cy="84184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76" idx="3"/>
            <a:endCxn id="107" idx="3"/>
          </p:cNvCxnSpPr>
          <p:nvPr/>
        </p:nvCxnSpPr>
        <p:spPr>
          <a:xfrm>
            <a:off x="6182243" y="2769430"/>
            <a:ext cx="1056758" cy="40753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102"/>
          <p:cNvSpPr/>
          <p:nvPr/>
        </p:nvSpPr>
        <p:spPr>
          <a:xfrm rot="5400000" flipV="1">
            <a:off x="6134752" y="269109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4" name="Rectangle 11"/>
          <p:cNvSpPr/>
          <p:nvPr/>
        </p:nvSpPr>
        <p:spPr>
          <a:xfrm flipH="1">
            <a:off x="3329336" y="2488769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45" name="Rectangle 11"/>
          <p:cNvSpPr/>
          <p:nvPr/>
        </p:nvSpPr>
        <p:spPr>
          <a:xfrm flipH="1">
            <a:off x="3329336" y="294434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50" name="Elbow Connector 149"/>
          <p:cNvCxnSpPr>
            <a:stCxn id="12" idx="1"/>
            <a:endCxn id="145" idx="1"/>
          </p:cNvCxnSpPr>
          <p:nvPr/>
        </p:nvCxnSpPr>
        <p:spPr>
          <a:xfrm rot="10800000" flipV="1">
            <a:off x="4504529" y="1999725"/>
            <a:ext cx="905672" cy="112445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1"/>
          <p:cNvSpPr/>
          <p:nvPr/>
        </p:nvSpPr>
        <p:spPr>
          <a:xfrm flipH="1">
            <a:off x="3328030" y="339670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68" name="Elbow Connector 167"/>
          <p:cNvCxnSpPr>
            <a:stCxn id="12" idx="1"/>
            <a:endCxn id="167" idx="1"/>
          </p:cNvCxnSpPr>
          <p:nvPr/>
        </p:nvCxnSpPr>
        <p:spPr>
          <a:xfrm rot="10800000" flipV="1">
            <a:off x="4503225" y="1999724"/>
            <a:ext cx="906977" cy="157681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rot="16200000" flipV="1">
            <a:off x="5187187" y="191196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1" name="Rectangle 11"/>
          <p:cNvSpPr/>
          <p:nvPr/>
        </p:nvSpPr>
        <p:spPr>
          <a:xfrm flipH="1">
            <a:off x="1003252" y="212050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2" name="Rectangle 62"/>
          <p:cNvSpPr/>
          <p:nvPr/>
        </p:nvSpPr>
        <p:spPr>
          <a:xfrm>
            <a:off x="1101850" y="352939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3" name="Isosceles Triangle 102"/>
          <p:cNvSpPr/>
          <p:nvPr/>
        </p:nvSpPr>
        <p:spPr>
          <a:xfrm flipV="1">
            <a:off x="1352621" y="336082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endCxn id="23" idx="2"/>
          </p:cNvCxnSpPr>
          <p:nvPr/>
        </p:nvCxnSpPr>
        <p:spPr>
          <a:xfrm rot="5400000" flipH="1" flipV="1">
            <a:off x="1041363" y="291377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5"/>
          <p:cNvCxnSpPr>
            <a:stCxn id="2" idx="1"/>
            <a:endCxn id="25" idx="3"/>
          </p:cNvCxnSpPr>
          <p:nvPr/>
        </p:nvCxnSpPr>
        <p:spPr>
          <a:xfrm flipH="1" flipV="1">
            <a:off x="2143762" y="3000131"/>
            <a:ext cx="980438" cy="976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>
            <a:extLst>
              <a:ext uri="{FF2B5EF4-FFF2-40B4-BE49-F238E27FC236}">
                <a16:creationId xmlns:a16="http://schemas.microsoft.com/office/drawing/2014/main" id="{015C28A6-AD75-4591-8D3C-8A90DC1F334D}"/>
              </a:ext>
            </a:extLst>
          </p:cNvPr>
          <p:cNvSpPr/>
          <p:nvPr/>
        </p:nvSpPr>
        <p:spPr>
          <a:xfrm>
            <a:off x="3124200" y="1600200"/>
            <a:ext cx="5638800" cy="2819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62">
            <a:extLst>
              <a:ext uri="{FF2B5EF4-FFF2-40B4-BE49-F238E27FC236}">
                <a16:creationId xmlns:a16="http://schemas.microsoft.com/office/drawing/2014/main" id="{3E1A5FC0-4343-4FDB-B0EC-F7636D8C2626}"/>
              </a:ext>
            </a:extLst>
          </p:cNvPr>
          <p:cNvSpPr/>
          <p:nvPr/>
        </p:nvSpPr>
        <p:spPr>
          <a:xfrm>
            <a:off x="5410201" y="1826345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" name="Elbow Connector 95">
            <a:extLst>
              <a:ext uri="{FF2B5EF4-FFF2-40B4-BE49-F238E27FC236}">
                <a16:creationId xmlns:a16="http://schemas.microsoft.com/office/drawing/2014/main" id="{04CF4B18-AB9D-48A3-B141-B9B40ECBCF39}"/>
              </a:ext>
            </a:extLst>
          </p:cNvPr>
          <p:cNvCxnSpPr>
            <a:stCxn id="4" idx="1"/>
            <a:endCxn id="16" idx="1"/>
          </p:cNvCxnSpPr>
          <p:nvPr/>
        </p:nvCxnSpPr>
        <p:spPr>
          <a:xfrm rot="10800000" flipV="1">
            <a:off x="4504529" y="1999724"/>
            <a:ext cx="905672" cy="66887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62">
            <a:extLst>
              <a:ext uri="{FF2B5EF4-FFF2-40B4-BE49-F238E27FC236}">
                <a16:creationId xmlns:a16="http://schemas.microsoft.com/office/drawing/2014/main" id="{9AE5D20E-C758-4E02-82DB-C78799E829BF}"/>
              </a:ext>
            </a:extLst>
          </p:cNvPr>
          <p:cNvSpPr/>
          <p:nvPr/>
        </p:nvSpPr>
        <p:spPr>
          <a:xfrm>
            <a:off x="5410200" y="2514600"/>
            <a:ext cx="772043" cy="50965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>
                <a:solidFill>
                  <a:srgbClr val="0070C0"/>
                </a:solidFill>
              </a:rPr>
            </a:br>
            <a:r>
              <a:rPr lang="en-US" sz="1050" b="1">
                <a:solidFill>
                  <a:srgbClr val="0070C0"/>
                </a:solidFill>
              </a:rPr>
              <a:t>Undoable</a:t>
            </a: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" name="Elbow Connector 89">
            <a:extLst>
              <a:ext uri="{FF2B5EF4-FFF2-40B4-BE49-F238E27FC236}">
                <a16:creationId xmlns:a16="http://schemas.microsoft.com/office/drawing/2014/main" id="{8704B036-E101-415C-9240-7F717C96D7DC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5625476" y="2343852"/>
            <a:ext cx="341495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102">
            <a:extLst>
              <a:ext uri="{FF2B5EF4-FFF2-40B4-BE49-F238E27FC236}">
                <a16:creationId xmlns:a16="http://schemas.microsoft.com/office/drawing/2014/main" id="{5E2A353F-715A-458E-A51A-E3654E4F73CF}"/>
              </a:ext>
            </a:extLst>
          </p:cNvPr>
          <p:cNvSpPr/>
          <p:nvPr/>
        </p:nvSpPr>
        <p:spPr>
          <a:xfrm rot="10800000" flipV="1">
            <a:off x="5660969" y="217310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FE5F47A-2C2F-4CDF-B5C8-2DC53ECDB77E}"/>
              </a:ext>
            </a:extLst>
          </p:cNvPr>
          <p:cNvSpPr/>
          <p:nvPr/>
        </p:nvSpPr>
        <p:spPr>
          <a:xfrm flipH="1">
            <a:off x="7239000" y="2997128"/>
            <a:ext cx="1295399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D633368-F060-45BC-89D6-7D322D9FC920}"/>
              </a:ext>
            </a:extLst>
          </p:cNvPr>
          <p:cNvSpPr/>
          <p:nvPr/>
        </p:nvSpPr>
        <p:spPr>
          <a:xfrm flipH="1">
            <a:off x="7239000" y="3431436"/>
            <a:ext cx="1295400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ScheduleCommand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D25F87C-9A9F-42A2-88BF-F1D77BF2299B}"/>
              </a:ext>
            </a:extLst>
          </p:cNvPr>
          <p:cNvSpPr/>
          <p:nvPr/>
        </p:nvSpPr>
        <p:spPr>
          <a:xfrm flipH="1">
            <a:off x="7238999" y="3906103"/>
            <a:ext cx="1295399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2" name="Elbow Connector 128">
            <a:extLst>
              <a:ext uri="{FF2B5EF4-FFF2-40B4-BE49-F238E27FC236}">
                <a16:creationId xmlns:a16="http://schemas.microsoft.com/office/drawing/2014/main" id="{462F8AE6-7A4E-4F35-8223-323B6A7CBEB8}"/>
              </a:ext>
            </a:extLst>
          </p:cNvPr>
          <p:cNvCxnSpPr>
            <a:cxnSpLocks/>
            <a:stCxn id="6" idx="3"/>
            <a:endCxn id="11" idx="3"/>
          </p:cNvCxnSpPr>
          <p:nvPr/>
        </p:nvCxnSpPr>
        <p:spPr>
          <a:xfrm>
            <a:off x="6182243" y="2769430"/>
            <a:ext cx="1056756" cy="131650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30">
            <a:extLst>
              <a:ext uri="{FF2B5EF4-FFF2-40B4-BE49-F238E27FC236}">
                <a16:creationId xmlns:a16="http://schemas.microsoft.com/office/drawing/2014/main" id="{499D8D00-BD05-4D5C-8FB6-03797BC5325B}"/>
              </a:ext>
            </a:extLst>
          </p:cNvPr>
          <p:cNvCxnSpPr>
            <a:cxnSpLocks/>
            <a:stCxn id="6" idx="3"/>
            <a:endCxn id="10" idx="3"/>
          </p:cNvCxnSpPr>
          <p:nvPr/>
        </p:nvCxnSpPr>
        <p:spPr>
          <a:xfrm>
            <a:off x="6182243" y="2769430"/>
            <a:ext cx="1056757" cy="84184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3">
            <a:extLst>
              <a:ext uri="{FF2B5EF4-FFF2-40B4-BE49-F238E27FC236}">
                <a16:creationId xmlns:a16="http://schemas.microsoft.com/office/drawing/2014/main" id="{C66195DB-BABE-4C94-912A-98EADA7BC608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>
            <a:off x="6182243" y="2769430"/>
            <a:ext cx="1056757" cy="40753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02">
            <a:extLst>
              <a:ext uri="{FF2B5EF4-FFF2-40B4-BE49-F238E27FC236}">
                <a16:creationId xmlns:a16="http://schemas.microsoft.com/office/drawing/2014/main" id="{33A0EB89-6FD7-4D25-A0D9-4F53970D6962}"/>
              </a:ext>
            </a:extLst>
          </p:cNvPr>
          <p:cNvSpPr/>
          <p:nvPr/>
        </p:nvSpPr>
        <p:spPr>
          <a:xfrm rot="5400000" flipV="1">
            <a:off x="6134752" y="269109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402B494-BB39-4636-9BDB-E57A0A614139}"/>
              </a:ext>
            </a:extLst>
          </p:cNvPr>
          <p:cNvSpPr/>
          <p:nvPr/>
        </p:nvSpPr>
        <p:spPr>
          <a:xfrm flipH="1">
            <a:off x="3329336" y="2488769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397661B-0141-4B44-B9D0-B138A80CBB5F}"/>
              </a:ext>
            </a:extLst>
          </p:cNvPr>
          <p:cNvSpPr/>
          <p:nvPr/>
        </p:nvSpPr>
        <p:spPr>
          <a:xfrm flipH="1">
            <a:off x="3329336" y="294434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8" name="Elbow Connector 149">
            <a:extLst>
              <a:ext uri="{FF2B5EF4-FFF2-40B4-BE49-F238E27FC236}">
                <a16:creationId xmlns:a16="http://schemas.microsoft.com/office/drawing/2014/main" id="{049A6185-FD21-4FD7-B8A1-8AA656CF6BD4}"/>
              </a:ext>
            </a:extLst>
          </p:cNvPr>
          <p:cNvCxnSpPr>
            <a:stCxn id="4" idx="1"/>
            <a:endCxn id="17" idx="1"/>
          </p:cNvCxnSpPr>
          <p:nvPr/>
        </p:nvCxnSpPr>
        <p:spPr>
          <a:xfrm rot="10800000" flipV="1">
            <a:off x="4504529" y="1999725"/>
            <a:ext cx="905672" cy="112445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1">
            <a:extLst>
              <a:ext uri="{FF2B5EF4-FFF2-40B4-BE49-F238E27FC236}">
                <a16:creationId xmlns:a16="http://schemas.microsoft.com/office/drawing/2014/main" id="{436A66D5-12BE-4B9B-B94B-EB6D0F7CF691}"/>
              </a:ext>
            </a:extLst>
          </p:cNvPr>
          <p:cNvSpPr/>
          <p:nvPr/>
        </p:nvSpPr>
        <p:spPr>
          <a:xfrm flipH="1">
            <a:off x="3328030" y="339670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20" name="Elbow Connector 167">
            <a:extLst>
              <a:ext uri="{FF2B5EF4-FFF2-40B4-BE49-F238E27FC236}">
                <a16:creationId xmlns:a16="http://schemas.microsoft.com/office/drawing/2014/main" id="{47187F1B-5C3A-492C-A351-8EB26A650EA3}"/>
              </a:ext>
            </a:extLst>
          </p:cNvPr>
          <p:cNvCxnSpPr>
            <a:stCxn id="4" idx="1"/>
            <a:endCxn id="19" idx="1"/>
          </p:cNvCxnSpPr>
          <p:nvPr/>
        </p:nvCxnSpPr>
        <p:spPr>
          <a:xfrm rot="10800000" flipV="1">
            <a:off x="4503225" y="1999724"/>
            <a:ext cx="906977" cy="157681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102">
            <a:extLst>
              <a:ext uri="{FF2B5EF4-FFF2-40B4-BE49-F238E27FC236}">
                <a16:creationId xmlns:a16="http://schemas.microsoft.com/office/drawing/2014/main" id="{C6A18A47-0BF9-4EEB-8B98-EC83BC26EE37}"/>
              </a:ext>
            </a:extLst>
          </p:cNvPr>
          <p:cNvSpPr/>
          <p:nvPr/>
        </p:nvSpPr>
        <p:spPr>
          <a:xfrm rot="16200000" flipV="1">
            <a:off x="5187187" y="191196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43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30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Mangal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Calvin Tantio</cp:lastModifiedBy>
  <cp:revision>99</cp:revision>
  <dcterms:created xsi:type="dcterms:W3CDTF">2016-07-22T14:33:02Z</dcterms:created>
  <dcterms:modified xsi:type="dcterms:W3CDTF">2017-11-12T02:35:26Z</dcterms:modified>
</cp:coreProperties>
</file>