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4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09600" y="2057400"/>
            <a:ext cx="73152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lc:Locate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execute(“locate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4191000"/>
            <a:ext cx="236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post(</a:t>
            </a:r>
            <a:r>
              <a:rPr lang="en-US" dirty="0" err="1"/>
              <a:t>JumpToListRequestEvent</a:t>
            </a:r>
            <a:r>
              <a:rPr lang="en-US" dirty="0"/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parse(“locate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lc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LocateCommand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/>
          <p:cNvSpPr/>
          <p:nvPr/>
        </p:nvSpPr>
        <p:spPr>
          <a:xfrm>
            <a:off x="7791725" y="2895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86800" y="4495800"/>
            <a:ext cx="2286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763000" y="3276600"/>
            <a:ext cx="0" cy="2590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58000" y="4724400"/>
            <a:ext cx="18288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3152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lc:Locate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execute(“locate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parse(“locate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lc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LocateCommand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D9926ADE-642A-4492-920F-493D3BDED679}"/>
              </a:ext>
            </a:extLst>
          </p:cNvPr>
          <p:cNvSpPr/>
          <p:nvPr/>
        </p:nvSpPr>
        <p:spPr>
          <a:xfrm>
            <a:off x="914400" y="1905000"/>
            <a:ext cx="7315200" cy="41526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BC93E0E6-40AC-4ACD-90C4-91645AC3F300}"/>
              </a:ext>
            </a:extLst>
          </p:cNvPr>
          <p:cNvSpPr/>
          <p:nvPr/>
        </p:nvSpPr>
        <p:spPr>
          <a:xfrm>
            <a:off x="1199158" y="230333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6A0448-C390-427A-B80D-BC3651724F65}"/>
              </a:ext>
            </a:extLst>
          </p:cNvPr>
          <p:cNvCxnSpPr/>
          <p:nvPr/>
        </p:nvCxnSpPr>
        <p:spPr>
          <a:xfrm>
            <a:off x="1877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A54D27B-CF7E-4ED9-9DD1-309373206491}"/>
              </a:ext>
            </a:extLst>
          </p:cNvPr>
          <p:cNvSpPr/>
          <p:nvPr/>
        </p:nvSpPr>
        <p:spPr>
          <a:xfrm>
            <a:off x="1805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7E9F615B-E051-4413-BA08-DE71594EA67D}"/>
              </a:ext>
            </a:extLst>
          </p:cNvPr>
          <p:cNvSpPr/>
          <p:nvPr/>
        </p:nvSpPr>
        <p:spPr>
          <a:xfrm>
            <a:off x="3048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05965E-C042-4653-92D4-C2082C0DCC51}"/>
              </a:ext>
            </a:extLst>
          </p:cNvPr>
          <p:cNvCxnSpPr/>
          <p:nvPr/>
        </p:nvCxnSpPr>
        <p:spPr>
          <a:xfrm>
            <a:off x="3661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1A5422-A99D-4208-9B2F-F921F8BDDC43}"/>
              </a:ext>
            </a:extLst>
          </p:cNvPr>
          <p:cNvSpPr/>
          <p:nvPr/>
        </p:nvSpPr>
        <p:spPr>
          <a:xfrm>
            <a:off x="3589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D5500173-8C7D-443F-8F0C-E15DAD03F8D8}"/>
              </a:ext>
            </a:extLst>
          </p:cNvPr>
          <p:cNvSpPr/>
          <p:nvPr/>
        </p:nvSpPr>
        <p:spPr>
          <a:xfrm>
            <a:off x="65263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h:Help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29EB8-A49C-4C12-B678-6BB24261169D}"/>
              </a:ext>
            </a:extLst>
          </p:cNvPr>
          <p:cNvCxnSpPr>
            <a:stCxn id="11" idx="0"/>
          </p:cNvCxnSpPr>
          <p:nvPr/>
        </p:nvCxnSpPr>
        <p:spPr>
          <a:xfrm>
            <a:off x="70773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6FC42-E97F-4DEE-8AE7-BBC0275A7973}"/>
              </a:ext>
            </a:extLst>
          </p:cNvPr>
          <p:cNvSpPr/>
          <p:nvPr/>
        </p:nvSpPr>
        <p:spPr>
          <a:xfrm>
            <a:off x="70011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121102-D01E-4D7D-A0DF-238D9714889F}"/>
              </a:ext>
            </a:extLst>
          </p:cNvPr>
          <p:cNvCxnSpPr>
            <a:cxnSpLocks/>
          </p:cNvCxnSpPr>
          <p:nvPr/>
        </p:nvCxnSpPr>
        <p:spPr>
          <a:xfrm>
            <a:off x="304800" y="3010911"/>
            <a:ext cx="1500851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F4D5A-5F9B-4B5C-83D7-0D4BB418E922}"/>
              </a:ext>
            </a:extLst>
          </p:cNvPr>
          <p:cNvCxnSpPr/>
          <p:nvPr/>
        </p:nvCxnSpPr>
        <p:spPr>
          <a:xfrm flipV="1">
            <a:off x="19580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6AEA3-D439-43FC-AC4E-BDDBAB161AF6}"/>
              </a:ext>
            </a:extLst>
          </p:cNvPr>
          <p:cNvSpPr txBox="1"/>
          <p:nvPr/>
        </p:nvSpPr>
        <p:spPr>
          <a:xfrm>
            <a:off x="128586" y="2743200"/>
            <a:ext cx="1601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execute(“help add”)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F243ED-FDA8-4F4D-91D1-1E4D51621AF9}"/>
              </a:ext>
            </a:extLst>
          </p:cNvPr>
          <p:cNvCxnSpPr/>
          <p:nvPr/>
        </p:nvCxnSpPr>
        <p:spPr>
          <a:xfrm flipV="1">
            <a:off x="55620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12631E-2FBD-4EA2-B6E7-C4AE7DF419F0}"/>
              </a:ext>
            </a:extLst>
          </p:cNvPr>
          <p:cNvSpPr txBox="1"/>
          <p:nvPr/>
        </p:nvSpPr>
        <p:spPr>
          <a:xfrm>
            <a:off x="45623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047D8-24A9-47B1-918F-253C54770D44}"/>
              </a:ext>
            </a:extLst>
          </p:cNvPr>
          <p:cNvCxnSpPr/>
          <p:nvPr/>
        </p:nvCxnSpPr>
        <p:spPr>
          <a:xfrm>
            <a:off x="55626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C9080-C13E-46B7-A8D5-A06594BCCFCC}"/>
              </a:ext>
            </a:extLst>
          </p:cNvPr>
          <p:cNvCxnSpPr/>
          <p:nvPr/>
        </p:nvCxnSpPr>
        <p:spPr>
          <a:xfrm flipV="1">
            <a:off x="1974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671CE4-FDB7-4707-9183-734677524F53}"/>
              </a:ext>
            </a:extLst>
          </p:cNvPr>
          <p:cNvCxnSpPr/>
          <p:nvPr/>
        </p:nvCxnSpPr>
        <p:spPr>
          <a:xfrm>
            <a:off x="6096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39FFA-170A-4B13-A484-A5E26EC6E2A7}"/>
              </a:ext>
            </a:extLst>
          </p:cNvPr>
          <p:cNvCxnSpPr/>
          <p:nvPr/>
        </p:nvCxnSpPr>
        <p:spPr>
          <a:xfrm>
            <a:off x="19580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4DA0D-E006-4A63-938A-94C968C9D770}"/>
              </a:ext>
            </a:extLst>
          </p:cNvPr>
          <p:cNvSpPr/>
          <p:nvPr/>
        </p:nvSpPr>
        <p:spPr>
          <a:xfrm>
            <a:off x="69922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74C377-6E48-4CF4-BCE3-CA1F2B17CA8D}"/>
              </a:ext>
            </a:extLst>
          </p:cNvPr>
          <p:cNvCxnSpPr/>
          <p:nvPr/>
        </p:nvCxnSpPr>
        <p:spPr>
          <a:xfrm>
            <a:off x="19580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3051CC-2900-402B-B543-48D121F73955}"/>
              </a:ext>
            </a:extLst>
          </p:cNvPr>
          <p:cNvSpPr txBox="1"/>
          <p:nvPr/>
        </p:nvSpPr>
        <p:spPr>
          <a:xfrm>
            <a:off x="4152351" y="3657600"/>
            <a:ext cx="8488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parse(“add”)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4B687-95E9-44FD-870D-EA6246D15BA9}"/>
              </a:ext>
            </a:extLst>
          </p:cNvPr>
          <p:cNvSpPr txBox="1"/>
          <p:nvPr/>
        </p:nvSpPr>
        <p:spPr>
          <a:xfrm>
            <a:off x="20477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parse(“help add”)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5082C4-2F53-458B-B416-31B3CC5ACED1}"/>
              </a:ext>
            </a:extLst>
          </p:cNvPr>
          <p:cNvSpPr txBox="1"/>
          <p:nvPr/>
        </p:nvSpPr>
        <p:spPr>
          <a:xfrm>
            <a:off x="46449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F9A39-556F-431D-94D0-FCB3E75279C6}"/>
              </a:ext>
            </a:extLst>
          </p:cNvPr>
          <p:cNvSpPr txBox="1"/>
          <p:nvPr/>
        </p:nvSpPr>
        <p:spPr>
          <a:xfrm>
            <a:off x="9047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CFDDF23-F057-4E42-89C7-780E2CB29DDB}"/>
              </a:ext>
            </a:extLst>
          </p:cNvPr>
          <p:cNvSpPr/>
          <p:nvPr/>
        </p:nvSpPr>
        <p:spPr>
          <a:xfrm>
            <a:off x="73250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9F18A-1870-4CFC-B736-9C4B0DC1894F}"/>
              </a:ext>
            </a:extLst>
          </p:cNvPr>
          <p:cNvSpPr/>
          <p:nvPr/>
        </p:nvSpPr>
        <p:spPr>
          <a:xfrm>
            <a:off x="80821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30B6A0-6A19-4A0E-BAE3-AEAC145A5006}"/>
              </a:ext>
            </a:extLst>
          </p:cNvPr>
          <p:cNvCxnSpPr/>
          <p:nvPr/>
        </p:nvCxnSpPr>
        <p:spPr>
          <a:xfrm>
            <a:off x="71628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B8DD40-2EED-46FF-A635-F297A5F1A14A}"/>
              </a:ext>
            </a:extLst>
          </p:cNvPr>
          <p:cNvSpPr txBox="1"/>
          <p:nvPr/>
        </p:nvSpPr>
        <p:spPr>
          <a:xfrm>
            <a:off x="29786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lc</a:t>
            </a:r>
            <a:endParaRPr lang="en-US" dirty="0"/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DF20F4E-211E-484C-AA14-A92EF5F646F5}"/>
              </a:ext>
            </a:extLst>
          </p:cNvPr>
          <p:cNvSpPr/>
          <p:nvPr/>
        </p:nvSpPr>
        <p:spPr>
          <a:xfrm>
            <a:off x="45367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HelpCommand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4A6C8-CCC3-4D5E-AA59-51D51CCA3C8D}"/>
              </a:ext>
            </a:extLst>
          </p:cNvPr>
          <p:cNvCxnSpPr/>
          <p:nvPr/>
        </p:nvCxnSpPr>
        <p:spPr>
          <a:xfrm>
            <a:off x="37673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01C566-5B43-468F-ADB0-F439871458B1}"/>
              </a:ext>
            </a:extLst>
          </p:cNvPr>
          <p:cNvSpPr/>
          <p:nvPr/>
        </p:nvSpPr>
        <p:spPr>
          <a:xfrm>
            <a:off x="53647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B5FC6-EB17-42F4-86B9-29A10BA7C2AE}"/>
              </a:ext>
            </a:extLst>
          </p:cNvPr>
          <p:cNvCxnSpPr>
            <a:stCxn id="35" idx="0"/>
          </p:cNvCxnSpPr>
          <p:nvPr/>
        </p:nvCxnSpPr>
        <p:spPr>
          <a:xfrm>
            <a:off x="54676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54DABAB-1023-460A-BB31-22717A82833B}"/>
              </a:ext>
            </a:extLst>
          </p:cNvPr>
          <p:cNvSpPr/>
          <p:nvPr/>
        </p:nvSpPr>
        <p:spPr>
          <a:xfrm>
            <a:off x="53647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1EF5C-98C3-4A65-91A3-F4156DB0E08C}"/>
              </a:ext>
            </a:extLst>
          </p:cNvPr>
          <p:cNvCxnSpPr/>
          <p:nvPr/>
        </p:nvCxnSpPr>
        <p:spPr>
          <a:xfrm>
            <a:off x="38041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6674E4-34B3-4BF4-90D7-A61D1AD71480}"/>
              </a:ext>
            </a:extLst>
          </p:cNvPr>
          <p:cNvCxnSpPr/>
          <p:nvPr/>
        </p:nvCxnSpPr>
        <p:spPr>
          <a:xfrm>
            <a:off x="71628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5A98C4-502D-44C9-93BB-F1A3816D4790}"/>
              </a:ext>
            </a:extLst>
          </p:cNvPr>
          <p:cNvCxnSpPr/>
          <p:nvPr/>
        </p:nvCxnSpPr>
        <p:spPr>
          <a:xfrm>
            <a:off x="37172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28FAC-E376-4FBE-BA79-09F75474CA5B}"/>
              </a:ext>
            </a:extLst>
          </p:cNvPr>
          <p:cNvCxnSpPr/>
          <p:nvPr/>
        </p:nvCxnSpPr>
        <p:spPr>
          <a:xfrm>
            <a:off x="37643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639397-D642-4779-9877-E8BDCB17BE8C}"/>
              </a:ext>
            </a:extLst>
          </p:cNvPr>
          <p:cNvSpPr txBox="1"/>
          <p:nvPr/>
        </p:nvSpPr>
        <p:spPr>
          <a:xfrm>
            <a:off x="53384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068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122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Calvin Tantio</cp:lastModifiedBy>
  <cp:revision>76</cp:revision>
  <dcterms:created xsi:type="dcterms:W3CDTF">2016-07-22T14:33:02Z</dcterms:created>
  <dcterms:modified xsi:type="dcterms:W3CDTF">2017-11-11T20:01:08Z</dcterms:modified>
</cp:coreProperties>
</file>