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6" d="100"/>
          <a:sy n="116" d="100"/>
        </p:scale>
        <p:origin x="632" y="2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0800" y="4800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800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77965" y="3806186"/>
            <a:ext cx="20509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stCxn id="2" idx="1"/>
            <a:endCxn id="38" idx="1"/>
          </p:cNvCxnSpPr>
          <p:nvPr/>
        </p:nvCxnSpPr>
        <p:spPr>
          <a:xfrm rot="10800000" flipH="1" flipV="1">
            <a:off x="2095948" y="2514599"/>
            <a:ext cx="494852" cy="2709221"/>
          </a:xfrm>
          <a:prstGeom prst="bentConnector3">
            <a:avLst>
              <a:gd name="adj1" fmla="val -4619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90692" y="2679743"/>
            <a:ext cx="26330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38292" y="2832143"/>
            <a:ext cx="2937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2590800" y="4495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AgendaPanel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/>
          <p:cNvCxnSpPr>
            <a:stCxn id="39" idx="2"/>
            <a:endCxn id="45" idx="1"/>
          </p:cNvCxnSpPr>
          <p:nvPr/>
        </p:nvCxnSpPr>
        <p:spPr>
          <a:xfrm rot="16200000" flipH="1">
            <a:off x="1630365" y="3653786"/>
            <a:ext cx="17461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/>
          <p:cNvSpPr/>
          <p:nvPr/>
        </p:nvSpPr>
        <p:spPr>
          <a:xfrm>
            <a:off x="4038600" y="46482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ScheduleCard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45" idx="3"/>
            <a:endCxn id="54" idx="1"/>
          </p:cNvCxnSpPr>
          <p:nvPr/>
        </p:nvCxnSpPr>
        <p:spPr>
          <a:xfrm>
            <a:off x="3684435" y="4614221"/>
            <a:ext cx="354165" cy="152400"/>
          </a:xfrm>
          <a:prstGeom prst="bentConnector3">
            <a:avLst>
              <a:gd name="adj1" fmla="val 4601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reeform 62"/>
          <p:cNvSpPr/>
          <p:nvPr/>
        </p:nvSpPr>
        <p:spPr>
          <a:xfrm flipV="1">
            <a:off x="4191000" y="4876800"/>
            <a:ext cx="2565995" cy="457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8"/>
          <p:cNvSpPr/>
          <p:nvPr/>
        </p:nvSpPr>
        <p:spPr>
          <a:xfrm>
            <a:off x="3581400" y="1905000"/>
            <a:ext cx="1219200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ReminderWindow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63"/>
          <p:cNvCxnSpPr>
            <a:stCxn id="9" idx="3"/>
            <a:endCxn id="49" idx="1"/>
          </p:cNvCxnSpPr>
          <p:nvPr/>
        </p:nvCxnSpPr>
        <p:spPr>
          <a:xfrm>
            <a:off x="3186477" y="1944304"/>
            <a:ext cx="394923" cy="13407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51"/>
          <p:cNvCxnSpPr>
            <a:endCxn id="54" idx="3"/>
          </p:cNvCxnSpPr>
          <p:nvPr/>
        </p:nvCxnSpPr>
        <p:spPr>
          <a:xfrm rot="16200000" flipH="1">
            <a:off x="3356843" y="3043957"/>
            <a:ext cx="2480621" cy="964706"/>
          </a:xfrm>
          <a:prstGeom prst="bentConnector4">
            <a:avLst>
              <a:gd name="adj1" fmla="val 52909"/>
              <a:gd name="adj2" fmla="val 12369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2017-11-08T09:35:04Z</dcterms:modified>
</cp:coreProperties>
</file>