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97"/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13"/>
  </p:normalViewPr>
  <p:slideViewPr>
    <p:cSldViewPr snapToGrid="0" snapToObjects="1">
      <p:cViewPr>
        <p:scale>
          <a:sx n="86" d="100"/>
          <a:sy n="86" d="100"/>
        </p:scale>
        <p:origin x="10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881745" y="-1330037"/>
            <a:ext cx="6428509" cy="10474036"/>
            <a:chOff x="387927" y="0"/>
            <a:chExt cx="6428509" cy="10474036"/>
          </a:xfrm>
        </p:grpSpPr>
        <p:sp>
          <p:nvSpPr>
            <p:cNvPr id="98" name="Rectangle 97"/>
            <p:cNvSpPr/>
            <p:nvPr/>
          </p:nvSpPr>
          <p:spPr>
            <a:xfrm>
              <a:off x="1330036" y="0"/>
              <a:ext cx="5486400" cy="10474036"/>
            </a:xfrm>
            <a:prstGeom prst="rect">
              <a:avLst/>
            </a:prstGeom>
            <a:solidFill>
              <a:srgbClr val="7030A0">
                <a:alpha val="34000"/>
              </a:srgb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2"/>
            <p:cNvSpPr/>
            <p:nvPr/>
          </p:nvSpPr>
          <p:spPr>
            <a:xfrm>
              <a:off x="3407025" y="240792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person: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newPerson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3263585" y="700824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person in address book</a:t>
              </a:r>
              <a:endParaRPr lang="en-US" sz="1400" dirty="0"/>
            </a:p>
          </p:txBody>
        </p:sp>
        <p:sp>
          <p:nvSpPr>
            <p:cNvPr id="8" name="Rectangle 62"/>
            <p:cNvSpPr/>
            <p:nvPr/>
          </p:nvSpPr>
          <p:spPr>
            <a:xfrm>
              <a:off x="3407024" y="3105046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set: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60761" y="146035"/>
              <a:ext cx="1767862" cy="40990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deleteTag</a:t>
              </a:r>
              <a:r>
                <a:rPr lang="en-US" sz="1400" dirty="0" smtClean="0"/>
                <a:t>(Tag [] tags)</a:t>
              </a:r>
              <a:endParaRPr lang="en-US" sz="1400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3392748" y="3802171"/>
              <a:ext cx="1289610" cy="128961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tag </a:t>
              </a:r>
              <a:r>
                <a:rPr lang="en-US" sz="1400" smtClean="0"/>
                <a:t>in tags</a:t>
              </a:r>
              <a:endParaRPr lang="en-US" sz="1400" dirty="0"/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399886" y="534671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Remove tag from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2"/>
              <a:endCxn id="5" idx="0"/>
            </p:cNvCxnSpPr>
            <p:nvPr/>
          </p:nvCxnSpPr>
          <p:spPr>
            <a:xfrm>
              <a:off x="4044691" y="2263035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8" idx="0"/>
            </p:cNvCxnSpPr>
            <p:nvPr/>
          </p:nvCxnSpPr>
          <p:spPr>
            <a:xfrm flipH="1">
              <a:off x="4044691" y="2885031"/>
              <a:ext cx="1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0" idx="0"/>
            </p:cNvCxnSpPr>
            <p:nvPr/>
          </p:nvCxnSpPr>
          <p:spPr>
            <a:xfrm flipH="1">
              <a:off x="4037553" y="3582156"/>
              <a:ext cx="7138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1" idx="0"/>
            </p:cNvCxnSpPr>
            <p:nvPr/>
          </p:nvCxnSpPr>
          <p:spPr>
            <a:xfrm>
              <a:off x="4037553" y="5091781"/>
              <a:ext cx="0" cy="25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2"/>
              <a:endCxn id="39" idx="0"/>
            </p:cNvCxnSpPr>
            <p:nvPr/>
          </p:nvCxnSpPr>
          <p:spPr>
            <a:xfrm rot="5400000">
              <a:off x="3436122" y="5770170"/>
              <a:ext cx="547780" cy="65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63585" y="5878116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If successful</a:t>
              </a:r>
              <a:endParaRPr lang="en-US" sz="1050" dirty="0"/>
            </a:p>
          </p:txBody>
        </p:sp>
        <p:sp>
          <p:nvSpPr>
            <p:cNvPr id="39" name="Rectangle 62"/>
            <p:cNvSpPr/>
            <p:nvPr/>
          </p:nvSpPr>
          <p:spPr>
            <a:xfrm>
              <a:off x="2630603" y="6371601"/>
              <a:ext cx="1503733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hasOneOrMoreDeletion</a:t>
              </a:r>
              <a:r>
                <a:rPr lang="en-US" sz="1000" dirty="0" smtClean="0">
                  <a:solidFill>
                    <a:schemeClr val="bg1"/>
                  </a:solidFill>
                </a:rPr>
                <a:t> = true</a:t>
              </a:r>
              <a:endParaRPr lang="en-SG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lbow Connector 47"/>
            <p:cNvCxnSpPr>
              <a:stCxn id="39" idx="2"/>
              <a:endCxn id="10" idx="1"/>
            </p:cNvCxnSpPr>
            <p:nvPr/>
          </p:nvCxnSpPr>
          <p:spPr>
            <a:xfrm rot="5400000" flipH="1" flipV="1">
              <a:off x="2186741" y="5642705"/>
              <a:ext cx="2401735" cy="10278"/>
            </a:xfrm>
            <a:prstGeom prst="bentConnector4">
              <a:avLst>
                <a:gd name="adj1" fmla="val -9518"/>
                <a:gd name="adj2" fmla="val -95394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1" idx="2"/>
            </p:cNvCxnSpPr>
            <p:nvPr/>
          </p:nvCxnSpPr>
          <p:spPr>
            <a:xfrm rot="16200000" flipH="1">
              <a:off x="3919229" y="5942144"/>
              <a:ext cx="1024890" cy="788243"/>
            </a:xfrm>
            <a:prstGeom prst="bentConnector3">
              <a:avLst>
                <a:gd name="adj1" fmla="val 2665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25796" y="6848711"/>
              <a:ext cx="0" cy="232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2469" y="7081462"/>
              <a:ext cx="1443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407024" y="7488649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newPerson.setTags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r>
                <a:rPr lang="en-US" sz="1400" dirty="0" smtClean="0">
                  <a:solidFill>
                    <a:schemeClr val="bg1"/>
                  </a:solidFill>
                </a:rPr>
                <a:t>)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Elbow Connector 64"/>
            <p:cNvCxnSpPr>
              <a:stCxn id="10" idx="3"/>
              <a:endCxn id="63" idx="3"/>
            </p:cNvCxnSpPr>
            <p:nvPr/>
          </p:nvCxnSpPr>
          <p:spPr>
            <a:xfrm>
              <a:off x="4682358" y="4446976"/>
              <a:ext cx="12700" cy="3280228"/>
            </a:xfrm>
            <a:prstGeom prst="bentConnector3">
              <a:avLst>
                <a:gd name="adj1" fmla="val 8726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3335304" y="8388784"/>
              <a:ext cx="1418772" cy="64386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Update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addressbook</a:t>
              </a:r>
              <a:r>
                <a:rPr lang="en-US" sz="1200" dirty="0" smtClean="0">
                  <a:solidFill>
                    <a:schemeClr val="bg1"/>
                  </a:solidFill>
                </a:rPr>
                <a:t> with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newPerson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3" idx="2"/>
              <a:endCxn id="67" idx="0"/>
            </p:cNvCxnSpPr>
            <p:nvPr/>
          </p:nvCxnSpPr>
          <p:spPr>
            <a:xfrm flipH="1">
              <a:off x="4044690" y="7965759"/>
              <a:ext cx="1" cy="42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67" idx="1"/>
              <a:endCxn id="7" idx="1"/>
            </p:cNvCxnSpPr>
            <p:nvPr/>
          </p:nvCxnSpPr>
          <p:spPr>
            <a:xfrm rot="10800000">
              <a:off x="3263586" y="1481931"/>
              <a:ext cx="71719" cy="7228789"/>
            </a:xfrm>
            <a:prstGeom prst="bentConnector3">
              <a:avLst>
                <a:gd name="adj1" fmla="val 23163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62"/>
            <p:cNvSpPr/>
            <p:nvPr/>
          </p:nvSpPr>
          <p:spPr>
            <a:xfrm>
              <a:off x="3049713" y="9617834"/>
              <a:ext cx="1975678" cy="618547"/>
            </a:xfrm>
            <a:prstGeom prst="rect">
              <a:avLst/>
            </a:prstGeom>
            <a:solidFill>
              <a:srgbClr val="2E5497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hasOneOrMoreDeletion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/>
            <p:cNvCxnSpPr>
              <a:endCxn id="9" idx="1"/>
            </p:cNvCxnSpPr>
            <p:nvPr/>
          </p:nvCxnSpPr>
          <p:spPr>
            <a:xfrm>
              <a:off x="387927" y="350986"/>
              <a:ext cx="27728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1"/>
            </p:cNvCxnSpPr>
            <p:nvPr/>
          </p:nvCxnSpPr>
          <p:spPr>
            <a:xfrm flipH="1" flipV="1">
              <a:off x="609600" y="9927107"/>
              <a:ext cx="244011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7" idx="3"/>
              <a:endCxn id="80" idx="3"/>
            </p:cNvCxnSpPr>
            <p:nvPr/>
          </p:nvCxnSpPr>
          <p:spPr>
            <a:xfrm>
              <a:off x="4825796" y="1481930"/>
              <a:ext cx="199595" cy="8445178"/>
            </a:xfrm>
            <a:prstGeom prst="bentConnector3">
              <a:avLst>
                <a:gd name="adj1" fmla="val 7559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38049" y="1112597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07379" y="408525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cxnSp>
          <p:nvCxnSpPr>
            <p:cNvPr id="96" name="Straight Arrow Connector 95"/>
            <p:cNvCxnSpPr>
              <a:stCxn id="9" idx="2"/>
              <a:endCxn id="7" idx="0"/>
            </p:cNvCxnSpPr>
            <p:nvPr/>
          </p:nvCxnSpPr>
          <p:spPr>
            <a:xfrm flipH="1">
              <a:off x="4044691" y="555938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2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649820" y="359924"/>
            <a:ext cx="5068111" cy="1884279"/>
          </a:xfrm>
          <a:prstGeom prst="round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175512" y="589987"/>
            <a:ext cx="3890667" cy="4802984"/>
            <a:chOff x="5175512" y="589987"/>
            <a:chExt cx="3890667" cy="4802984"/>
          </a:xfrm>
        </p:grpSpPr>
        <p:sp>
          <p:nvSpPr>
            <p:cNvPr id="5" name="Diamond 4"/>
            <p:cNvSpPr/>
            <p:nvPr/>
          </p:nvSpPr>
          <p:spPr>
            <a:xfrm>
              <a:off x="5175512" y="589987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r>
                <a:rPr lang="en-US" sz="1400" dirty="0" smtClean="0"/>
                <a:t>age </a:t>
              </a:r>
            </a:p>
            <a:p>
              <a:pPr algn="ctr"/>
              <a:r>
                <a:rPr lang="en-US" sz="1400" dirty="0" smtClean="0"/>
                <a:t>== </a:t>
              </a:r>
              <a:r>
                <a:rPr lang="en-US" sz="1400" dirty="0" err="1"/>
                <a:t>l</a:t>
              </a:r>
              <a:r>
                <a:rPr lang="en-US" sz="1400" dirty="0" err="1" smtClean="0"/>
                <a:t>inkedin</a:t>
              </a:r>
              <a:endParaRPr lang="en-US" sz="1400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 flipV="1">
              <a:off x="6737723" y="1370583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2" idx="0"/>
            </p:cNvCxnSpPr>
            <p:nvPr/>
          </p:nvCxnSpPr>
          <p:spPr>
            <a:xfrm>
              <a:off x="5956617" y="4169716"/>
              <a:ext cx="0" cy="74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7636213" y="113225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err="1" smtClean="0"/>
                <a:t>Linkedin</a:t>
              </a:r>
              <a:r>
                <a:rPr lang="en-US" sz="1000" dirty="0" smtClean="0"/>
                <a:t> profiles</a:t>
              </a:r>
              <a:endParaRPr lang="en-US" sz="1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1634" y="4916316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Display </a:t>
              </a:r>
              <a:r>
                <a:rPr lang="en-US" sz="1200" dirty="0" smtClean="0"/>
                <a:t>Google Search results</a:t>
              </a:r>
              <a:endParaRPr lang="en-US" sz="1200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175512" y="2643986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  <a:r>
                <a:rPr lang="en-US" sz="1200" dirty="0" smtClean="0"/>
                <a:t>age </a:t>
              </a:r>
            </a:p>
            <a:p>
              <a:pPr algn="ctr"/>
              <a:r>
                <a:rPr lang="en-US" sz="1200" dirty="0" smtClean="0"/>
                <a:t>== </a:t>
              </a:r>
              <a:r>
                <a:rPr lang="en-US" sz="1200" dirty="0" smtClean="0"/>
                <a:t>google maps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2734" y="1066753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1321" y="2244203"/>
              <a:ext cx="5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False</a:t>
              </a:r>
              <a:endParaRPr lang="en-US" sz="1400"/>
            </a:p>
          </p:txBody>
        </p:sp>
        <p:cxnSp>
          <p:nvCxnSpPr>
            <p:cNvPr id="21" name="Straight Arrow Connector 20"/>
            <p:cNvCxnSpPr>
              <a:endCxn id="14" idx="0"/>
            </p:cNvCxnSpPr>
            <p:nvPr/>
          </p:nvCxnSpPr>
          <p:spPr>
            <a:xfrm flipH="1">
              <a:off x="5956618" y="2152198"/>
              <a:ext cx="45" cy="49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7636213" y="3181941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smtClean="0"/>
                <a:t>Google</a:t>
              </a:r>
              <a:r>
                <a:rPr lang="en-US" sz="1000" dirty="0" smtClean="0"/>
                <a:t> Maps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7723" y="3174412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True</a:t>
              </a:r>
              <a:endParaRPr lang="en-US" sz="140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737723" y="3420269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3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5175512" y="589987"/>
            <a:ext cx="1562211" cy="156221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age </a:t>
            </a:r>
          </a:p>
          <a:p>
            <a:pPr algn="ctr"/>
            <a:r>
              <a:rPr lang="en-US" sz="1400" dirty="0" smtClean="0"/>
              <a:t>== </a:t>
            </a:r>
            <a:r>
              <a:rPr lang="en-US" sz="1400" dirty="0" err="1"/>
              <a:t>l</a:t>
            </a:r>
            <a:r>
              <a:rPr lang="en-US" sz="1400" dirty="0" err="1" smtClean="0"/>
              <a:t>inkedin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6737723" y="1370583"/>
            <a:ext cx="898490" cy="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36213" y="1132255"/>
            <a:ext cx="1429966" cy="4766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</a:t>
            </a:r>
            <a:r>
              <a:rPr lang="en-US" sz="1000" dirty="0" err="1" smtClean="0"/>
              <a:t>Linkedin</a:t>
            </a:r>
            <a:r>
              <a:rPr lang="en-US" sz="1000" dirty="0" smtClean="0"/>
              <a:t> profiles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5241634" y="2643985"/>
            <a:ext cx="1429966" cy="4766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Google Maps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2734" y="1066753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21321" y="2244203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False</a:t>
            </a:r>
            <a:endParaRPr lang="en-US" sz="140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56618" y="2152198"/>
            <a:ext cx="45" cy="49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3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49820" y="359924"/>
            <a:ext cx="5068111" cy="1884279"/>
          </a:xfrm>
          <a:prstGeom prst="round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75512" y="589987"/>
            <a:ext cx="3890667" cy="4802984"/>
            <a:chOff x="5175512" y="589987"/>
            <a:chExt cx="3890667" cy="4802984"/>
          </a:xfrm>
        </p:grpSpPr>
        <p:sp>
          <p:nvSpPr>
            <p:cNvPr id="6" name="Diamond 5"/>
            <p:cNvSpPr/>
            <p:nvPr/>
          </p:nvSpPr>
          <p:spPr>
            <a:xfrm>
              <a:off x="5175512" y="589987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r>
                <a:rPr lang="en-US" sz="1400" dirty="0" smtClean="0"/>
                <a:t>age </a:t>
              </a:r>
            </a:p>
            <a:p>
              <a:pPr algn="ctr"/>
              <a:r>
                <a:rPr lang="en-US" sz="1400" dirty="0" smtClean="0"/>
                <a:t>== </a:t>
              </a:r>
              <a:r>
                <a:rPr lang="en-US" sz="1400" dirty="0" err="1"/>
                <a:t>l</a:t>
              </a:r>
              <a:r>
                <a:rPr lang="en-US" sz="1400" dirty="0" err="1" smtClean="0"/>
                <a:t>inkedin</a:t>
              </a:r>
              <a:endParaRPr lang="en-US" sz="1400" dirty="0"/>
            </a:p>
          </p:txBody>
        </p:sp>
        <p:cxnSp>
          <p:nvCxnSpPr>
            <p:cNvPr id="7" name="Straight Arrow Connector 6"/>
            <p:cNvCxnSpPr>
              <a:stCxn id="7" idx="3"/>
            </p:cNvCxnSpPr>
            <p:nvPr/>
          </p:nvCxnSpPr>
          <p:spPr>
            <a:xfrm flipV="1">
              <a:off x="6737723" y="1370583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4" idx="0"/>
            </p:cNvCxnSpPr>
            <p:nvPr/>
          </p:nvCxnSpPr>
          <p:spPr>
            <a:xfrm>
              <a:off x="5956617" y="4169716"/>
              <a:ext cx="0" cy="74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7636213" y="113225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err="1" smtClean="0"/>
                <a:t>Linkedin</a:t>
              </a:r>
              <a:r>
                <a:rPr lang="en-US" sz="1000" dirty="0" smtClean="0"/>
                <a:t> profiles</a:t>
              </a:r>
              <a:endParaRPr lang="en-US" sz="1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41634" y="4916316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Display </a:t>
              </a:r>
              <a:r>
                <a:rPr lang="en-US" sz="1200" dirty="0" smtClean="0"/>
                <a:t>Google Search results</a:t>
              </a:r>
              <a:endParaRPr lang="en-US" sz="1200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5175512" y="2643986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  <a:r>
                <a:rPr lang="en-US" sz="1200" dirty="0" smtClean="0"/>
                <a:t>age </a:t>
              </a:r>
            </a:p>
            <a:p>
              <a:pPr algn="ctr"/>
              <a:r>
                <a:rPr lang="en-US" sz="1200" dirty="0" smtClean="0"/>
                <a:t>== </a:t>
              </a:r>
              <a:r>
                <a:rPr lang="en-US" sz="1200" dirty="0" smtClean="0"/>
                <a:t>google maps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2734" y="1066753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1321" y="2244203"/>
              <a:ext cx="5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False</a:t>
              </a:r>
              <a:endParaRPr lang="en-US" sz="1400"/>
            </a:p>
          </p:txBody>
        </p:sp>
        <p:cxnSp>
          <p:nvCxnSpPr>
            <p:cNvPr id="14" name="Straight Arrow Connector 13"/>
            <p:cNvCxnSpPr>
              <a:endCxn id="16" idx="0"/>
            </p:cNvCxnSpPr>
            <p:nvPr/>
          </p:nvCxnSpPr>
          <p:spPr>
            <a:xfrm flipH="1">
              <a:off x="5956618" y="2152198"/>
              <a:ext cx="45" cy="49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636213" y="3181941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smtClean="0"/>
                <a:t>Google</a:t>
              </a:r>
              <a:r>
                <a:rPr lang="en-US" sz="1000" dirty="0" smtClean="0"/>
                <a:t> Maps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37723" y="3174412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True</a:t>
              </a:r>
              <a:endParaRPr lang="en-US" sz="1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37723" y="3420269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94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2017-10-25T08:48:26Z</dcterms:created>
  <dcterms:modified xsi:type="dcterms:W3CDTF">2017-11-13T02:17:26Z</dcterms:modified>
</cp:coreProperties>
</file>