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04"/>
  </p:normalViewPr>
  <p:slideViewPr>
    <p:cSldViewPr showGuides="1">
      <p:cViewPr>
        <p:scale>
          <a:sx n="149" d="100"/>
          <a:sy n="149" d="100"/>
        </p:scale>
        <p:origin x="-2128" y="-7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>
            <a:endCxn id="73" idx="1"/>
          </p:cNvCxnSpPr>
          <p:nvPr/>
        </p:nvCxnSpPr>
        <p:spPr>
          <a:xfrm rot="5400000" flipH="1" flipV="1">
            <a:off x="7275357" y="2593164"/>
            <a:ext cx="660265" cy="21840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14693" y="22293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Search Data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37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62</cp:revision>
  <dcterms:created xsi:type="dcterms:W3CDTF">2016-07-22T14:33:02Z</dcterms:created>
  <dcterms:modified xsi:type="dcterms:W3CDTF">2017-10-18T16:35:40Z</dcterms:modified>
</cp:coreProperties>
</file>