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799"/>
            <a:ext cx="4917083" cy="449578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</p:cNvCxnSpPr>
          <p:nvPr/>
        </p:nvCxnSpPr>
        <p:spPr>
          <a:xfrm rot="16200000" flipH="1">
            <a:off x="1595522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</p:cNvCxnSpPr>
          <p:nvPr/>
        </p:nvCxnSpPr>
        <p:spPr>
          <a:xfrm rot="5400000">
            <a:off x="4205956" y="1748451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7B228F-1183-41D0-AF45-340202467310}"/>
              </a:ext>
            </a:extLst>
          </p:cNvPr>
          <p:cNvCxnSpPr/>
          <p:nvPr/>
        </p:nvCxnSpPr>
        <p:spPr>
          <a:xfrm>
            <a:off x="3686160" y="3156010"/>
            <a:ext cx="3034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ectangle 11">
            <a:extLst>
              <a:ext uri="{FF2B5EF4-FFF2-40B4-BE49-F238E27FC236}">
                <a16:creationId xmlns:a16="http://schemas.microsoft.com/office/drawing/2014/main" id="{C495AEA7-76B5-4C4B-81A8-853EC930B7CD}"/>
              </a:ext>
            </a:extLst>
          </p:cNvPr>
          <p:cNvSpPr/>
          <p:nvPr/>
        </p:nvSpPr>
        <p:spPr>
          <a:xfrm>
            <a:off x="3276600" y="2658759"/>
            <a:ext cx="13716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CommandBoxHelper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99B5A5-2C13-4ABA-A64D-84FF681F95DD}"/>
              </a:ext>
            </a:extLst>
          </p:cNvPr>
          <p:cNvCxnSpPr>
            <a:cxnSpLocks/>
          </p:cNvCxnSpPr>
          <p:nvPr/>
        </p:nvCxnSpPr>
        <p:spPr>
          <a:xfrm>
            <a:off x="4648200" y="2757254"/>
            <a:ext cx="2072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Elbow Connector 130">
            <a:extLst>
              <a:ext uri="{FF2B5EF4-FFF2-40B4-BE49-F238E27FC236}">
                <a16:creationId xmlns:a16="http://schemas.microsoft.com/office/drawing/2014/main" id="{CD120FBE-530B-45E6-9618-351883ACAF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78058" y="2773259"/>
            <a:ext cx="214549" cy="182535"/>
          </a:xfrm>
          <a:prstGeom prst="bentConnector3">
            <a:avLst>
              <a:gd name="adj1" fmla="val 99654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52A83F10-652F-484E-867E-8B73E2CE214A}"/>
              </a:ext>
            </a:extLst>
          </p:cNvPr>
          <p:cNvCxnSpPr/>
          <p:nvPr/>
        </p:nvCxnSpPr>
        <p:spPr>
          <a:xfrm rot="16200000" flipH="1">
            <a:off x="1189959" y="4077991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11">
            <a:extLst>
              <a:ext uri="{FF2B5EF4-FFF2-40B4-BE49-F238E27FC236}">
                <a16:creationId xmlns:a16="http://schemas.microsoft.com/office/drawing/2014/main" id="{46D9E23B-DC0A-4E8B-B8A9-33460D61473E}"/>
              </a:ext>
            </a:extLst>
          </p:cNvPr>
          <p:cNvSpPr/>
          <p:nvPr/>
        </p:nvSpPr>
        <p:spPr>
          <a:xfrm>
            <a:off x="2590800" y="536063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SettingsSelector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1" name="Rectangle 11">
            <a:extLst>
              <a:ext uri="{FF2B5EF4-FFF2-40B4-BE49-F238E27FC236}">
                <a16:creationId xmlns:a16="http://schemas.microsoft.com/office/drawing/2014/main" id="{79673340-657D-4365-9A66-82A5C4084317}"/>
              </a:ext>
            </a:extLst>
          </p:cNvPr>
          <p:cNvSpPr/>
          <p:nvPr/>
        </p:nvSpPr>
        <p:spPr>
          <a:xfrm>
            <a:off x="3836634" y="5163844"/>
            <a:ext cx="142116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BrowserSelectorCard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Rectangle 11">
            <a:extLst>
              <a:ext uri="{FF2B5EF4-FFF2-40B4-BE49-F238E27FC236}">
                <a16:creationId xmlns:a16="http://schemas.microsoft.com/office/drawing/2014/main" id="{0E9467B9-68AF-4FC1-8B82-D16A72A17319}"/>
              </a:ext>
            </a:extLst>
          </p:cNvPr>
          <p:cNvSpPr/>
          <p:nvPr/>
        </p:nvSpPr>
        <p:spPr>
          <a:xfrm>
            <a:off x="3845512" y="5593573"/>
            <a:ext cx="129843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ThemeSelectorCard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3" name="Elbow Connector 136">
            <a:extLst>
              <a:ext uri="{FF2B5EF4-FFF2-40B4-BE49-F238E27FC236}">
                <a16:creationId xmlns:a16="http://schemas.microsoft.com/office/drawing/2014/main" id="{AB7A6C6F-D40F-49E1-BB61-563BE47C4AC0}"/>
              </a:ext>
            </a:extLst>
          </p:cNvPr>
          <p:cNvCxnSpPr/>
          <p:nvPr/>
        </p:nvCxnSpPr>
        <p:spPr>
          <a:xfrm rot="16200000" flipH="1">
            <a:off x="3432610" y="5298456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Elbow Connector 136">
            <a:extLst>
              <a:ext uri="{FF2B5EF4-FFF2-40B4-BE49-F238E27FC236}">
                <a16:creationId xmlns:a16="http://schemas.microsoft.com/office/drawing/2014/main" id="{1EAD85DF-AA91-4DC9-9FE5-BA1CE36317F1}"/>
              </a:ext>
            </a:extLst>
          </p:cNvPr>
          <p:cNvCxnSpPr>
            <a:cxnSpLocks/>
          </p:cNvCxnSpPr>
          <p:nvPr/>
        </p:nvCxnSpPr>
        <p:spPr>
          <a:xfrm flipV="1">
            <a:off x="3144443" y="5259753"/>
            <a:ext cx="694880" cy="101939"/>
          </a:xfrm>
          <a:prstGeom prst="bentConnector3">
            <a:avLst>
              <a:gd name="adj1" fmla="val 174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3">
            <a:extLst>
              <a:ext uri="{FF2B5EF4-FFF2-40B4-BE49-F238E27FC236}">
                <a16:creationId xmlns:a16="http://schemas.microsoft.com/office/drawing/2014/main" id="{C9375697-99C0-456A-BBB4-56CC8D58660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48201" y="2452645"/>
            <a:ext cx="881768" cy="406501"/>
          </a:xfrm>
          <a:prstGeom prst="bentConnector3">
            <a:avLst>
              <a:gd name="adj1" fmla="val 667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63">
            <a:extLst>
              <a:ext uri="{FF2B5EF4-FFF2-40B4-BE49-F238E27FC236}">
                <a16:creationId xmlns:a16="http://schemas.microsoft.com/office/drawing/2014/main" id="{9F78A4FB-FD3E-475E-9F82-E73DE1CFE82D}"/>
              </a:ext>
            </a:extLst>
          </p:cNvPr>
          <p:cNvCxnSpPr>
            <a:cxnSpLocks/>
          </p:cNvCxnSpPr>
          <p:nvPr/>
        </p:nvCxnSpPr>
        <p:spPr>
          <a:xfrm rot="5400000">
            <a:off x="4698516" y="4870208"/>
            <a:ext cx="1291760" cy="383140"/>
          </a:xfrm>
          <a:prstGeom prst="bentConnector3">
            <a:avLst>
              <a:gd name="adj1" fmla="val 100169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>
            <a:extLst>
              <a:ext uri="{FF2B5EF4-FFF2-40B4-BE49-F238E27FC236}">
                <a16:creationId xmlns:a16="http://schemas.microsoft.com/office/drawing/2014/main" id="{EB56300A-9B1A-48D0-9B55-45C379B73366}"/>
              </a:ext>
            </a:extLst>
          </p:cNvPr>
          <p:cNvCxnSpPr>
            <a:cxnSpLocks/>
            <a:endCxn id="61" idx="3"/>
          </p:cNvCxnSpPr>
          <p:nvPr/>
        </p:nvCxnSpPr>
        <p:spPr>
          <a:xfrm rot="5400000">
            <a:off x="5094254" y="4845726"/>
            <a:ext cx="600085" cy="27299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E88CE5E-44DE-4246-812A-6B8338F51CEF}"/>
              </a:ext>
            </a:extLst>
          </p:cNvPr>
          <p:cNvCxnSpPr>
            <a:cxnSpLocks/>
          </p:cNvCxnSpPr>
          <p:nvPr/>
        </p:nvCxnSpPr>
        <p:spPr>
          <a:xfrm flipV="1">
            <a:off x="5143948" y="4924835"/>
            <a:ext cx="1613046" cy="852311"/>
          </a:xfrm>
          <a:prstGeom prst="bentConnector3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F066E6A-055F-4FE6-8BB8-783A367366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22309" y="3458825"/>
            <a:ext cx="1779229" cy="1613046"/>
          </a:xfrm>
          <a:prstGeom prst="bentConnector3">
            <a:avLst>
              <a:gd name="adj1" fmla="val 99896"/>
            </a:avLst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2017-11-13T04:47:21Z</dcterms:modified>
</cp:coreProperties>
</file>