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33"/>
  </p:normalViewPr>
  <p:slideViewPr>
    <p:cSldViewPr showGuides="1">
      <p:cViewPr>
        <p:scale>
          <a:sx n="200" d="100"/>
          <a:sy n="200" d="100"/>
        </p:scale>
        <p:origin x="-804" y="-194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741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10305"/>
            <a:ext cx="434402" cy="324586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9039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3283"/>
            <a:ext cx="434402" cy="160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3369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213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634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434402" cy="64434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3DA7D5B4-EE47-4A6C-BD26-4EA7FC7A1DFE}"/>
              </a:ext>
            </a:extLst>
          </p:cNvPr>
          <p:cNvSpPr/>
          <p:nvPr/>
        </p:nvSpPr>
        <p:spPr>
          <a:xfrm>
            <a:off x="7712397" y="3856152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Birthday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83EAE04A-D9A1-4785-90AA-89FE040D6E34}"/>
              </a:ext>
            </a:extLst>
          </p:cNvPr>
          <p:cNvSpPr/>
          <p:nvPr/>
        </p:nvSpPr>
        <p:spPr>
          <a:xfrm>
            <a:off x="7712397" y="417595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Avatar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FF3595B6-E358-426F-B6A4-BD67D3322B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6863" y="3726046"/>
            <a:ext cx="321368" cy="2246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85">
            <a:extLst>
              <a:ext uri="{FF2B5EF4-FFF2-40B4-BE49-F238E27FC236}">
                <a16:creationId xmlns:a16="http://schemas.microsoft.com/office/drawing/2014/main" id="{F70B311F-92D4-471F-BFCB-18AB02ED6C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46540" y="4052232"/>
            <a:ext cx="321368" cy="22462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37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Stanley Tay</cp:lastModifiedBy>
  <cp:revision>62</cp:revision>
  <dcterms:created xsi:type="dcterms:W3CDTF">2016-07-22T14:33:02Z</dcterms:created>
  <dcterms:modified xsi:type="dcterms:W3CDTF">2017-10-24T12:56:31Z</dcterms:modified>
</cp:coreProperties>
</file>