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05" autoAdjust="0"/>
    <p:restoredTop sz="96412" autoAdjust="0"/>
  </p:normalViewPr>
  <p:slideViewPr>
    <p:cSldViewPr showGuides="1">
      <p:cViewPr varScale="1">
        <p:scale>
          <a:sx n="79" d="100"/>
          <a:sy n="79" d="100"/>
        </p:scale>
        <p:origin x="1596" y="7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685800" y="152400"/>
            <a:ext cx="4917083" cy="4267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564283" y="10458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060863" y="1676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1561177" y="4755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UiManager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1997780" y="9324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4863052" y="8150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>
            <a:cxnSpLocks/>
          </p:cNvCxnSpPr>
          <p:nvPr/>
        </p:nvCxnSpPr>
        <p:spPr>
          <a:xfrm flipV="1">
            <a:off x="113070" y="16965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286464" y="1055175"/>
            <a:ext cx="2133602" cy="328045"/>
          </a:xfrm>
          <a:prstGeom prst="roundRect">
            <a:avLst/>
          </a:prstGeom>
          <a:solidFill>
            <a:srgbClr val="0070C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060863" y="23539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059135" y="355187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059134" y="298007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305931" y="321691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059136" y="395411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1792883" y="14110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1861564" y="15955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059134" y="20089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522785" y="19343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208861" y="2248224"/>
            <a:ext cx="1525872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922963" y="2534123"/>
            <a:ext cx="2097671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509384" y="2522784"/>
            <a:ext cx="2679955" cy="41954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4612283" y="4755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154495" y="9906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500202" y="1837236"/>
            <a:ext cx="2344738" cy="65146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</p:cNvCxnSpPr>
          <p:nvPr/>
        </p:nvCxnSpPr>
        <p:spPr>
          <a:xfrm rot="5400000">
            <a:off x="3335511" y="766720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2657918" y="9906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735689" y="1407681"/>
            <a:ext cx="2679696" cy="1845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534570" y="1608802"/>
            <a:ext cx="3081937" cy="184553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063256" y="-16504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467710" y="3070355"/>
            <a:ext cx="1760838" cy="32804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424537" y="15658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836102" y="9906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971355" y="6489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1694445" y="17626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3674291" y="4708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2896731" y="2926137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021589" y="1121781"/>
            <a:ext cx="2107897" cy="184553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4904231" y="14478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55850" y="15334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4898181" y="3476254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3561656" y="3462339"/>
            <a:ext cx="2613958" cy="8953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576D5C-5528-4D4C-9B79-0AD68A3471C1}"/>
              </a:ext>
            </a:extLst>
          </p:cNvPr>
          <p:cNvSpPr/>
          <p:nvPr/>
        </p:nvSpPr>
        <p:spPr>
          <a:xfrm>
            <a:off x="4890753" y="2463132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Freeform 117">
            <a:extLst>
              <a:ext uri="{FF2B5EF4-FFF2-40B4-BE49-F238E27FC236}">
                <a16:creationId xmlns:a16="http://schemas.microsoft.com/office/drawing/2014/main" id="{7C156FB9-565D-4B34-9B2A-B85653DB3FAD}"/>
              </a:ext>
            </a:extLst>
          </p:cNvPr>
          <p:cNvSpPr/>
          <p:nvPr/>
        </p:nvSpPr>
        <p:spPr>
          <a:xfrm flipV="1">
            <a:off x="3154495" y="2531844"/>
            <a:ext cx="3021118" cy="911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  <a:gd name="connsiteX0" fmla="*/ 0 w 3048000"/>
              <a:gd name="connsiteY0" fmla="*/ 203200 h 203200"/>
              <a:gd name="connsiteX1" fmla="*/ 1873527 w 3048000"/>
              <a:gd name="connsiteY1" fmla="*/ 192525 h 203200"/>
              <a:gd name="connsiteX2" fmla="*/ 3048000 w 3048000"/>
              <a:gd name="connsiteY2" fmla="*/ 0 h 203200"/>
              <a:gd name="connsiteX0" fmla="*/ 0 w 3048000"/>
              <a:gd name="connsiteY0" fmla="*/ 203327 h 203327"/>
              <a:gd name="connsiteX1" fmla="*/ 1873527 w 3048000"/>
              <a:gd name="connsiteY1" fmla="*/ 192652 h 203327"/>
              <a:gd name="connsiteX2" fmla="*/ 3048000 w 3048000"/>
              <a:gd name="connsiteY2" fmla="*/ 127 h 203327"/>
              <a:gd name="connsiteX0" fmla="*/ 0 w 3054348"/>
              <a:gd name="connsiteY0" fmla="*/ 100189 h 100189"/>
              <a:gd name="connsiteX1" fmla="*/ 1873527 w 3054348"/>
              <a:gd name="connsiteY1" fmla="*/ 89514 h 100189"/>
              <a:gd name="connsiteX2" fmla="*/ 3054348 w 3054348"/>
              <a:gd name="connsiteY2" fmla="*/ 94674 h 100189"/>
              <a:gd name="connsiteX0" fmla="*/ 0 w 3054348"/>
              <a:gd name="connsiteY0" fmla="*/ 100189 h 100189"/>
              <a:gd name="connsiteX1" fmla="*/ 1733874 w 3054348"/>
              <a:gd name="connsiteY1" fmla="*/ 89515 h 100189"/>
              <a:gd name="connsiteX2" fmla="*/ 3054348 w 3054348"/>
              <a:gd name="connsiteY2" fmla="*/ 94674 h 100189"/>
              <a:gd name="connsiteX0" fmla="*/ 0 w 3054348"/>
              <a:gd name="connsiteY0" fmla="*/ 37473 h 37473"/>
              <a:gd name="connsiteX1" fmla="*/ 1733874 w 3054348"/>
              <a:gd name="connsiteY1" fmla="*/ 26799 h 37473"/>
              <a:gd name="connsiteX2" fmla="*/ 3054348 w 3054348"/>
              <a:gd name="connsiteY2" fmla="*/ 31958 h 37473"/>
              <a:gd name="connsiteX0" fmla="*/ 0 w 3054348"/>
              <a:gd name="connsiteY0" fmla="*/ 37473 h 37473"/>
              <a:gd name="connsiteX1" fmla="*/ 1733874 w 3054348"/>
              <a:gd name="connsiteY1" fmla="*/ 26799 h 37473"/>
              <a:gd name="connsiteX2" fmla="*/ 3054348 w 3054348"/>
              <a:gd name="connsiteY2" fmla="*/ 31958 h 37473"/>
              <a:gd name="connsiteX0" fmla="*/ 0 w 3054348"/>
              <a:gd name="connsiteY0" fmla="*/ 11932 h 20884"/>
              <a:gd name="connsiteX1" fmla="*/ 1733874 w 3054348"/>
              <a:gd name="connsiteY1" fmla="*/ 1258 h 20884"/>
              <a:gd name="connsiteX2" fmla="*/ 2319035 w 3054348"/>
              <a:gd name="connsiteY2" fmla="*/ 20859 h 20884"/>
              <a:gd name="connsiteX3" fmla="*/ 3054348 w 3054348"/>
              <a:gd name="connsiteY3" fmla="*/ 6417 h 20884"/>
              <a:gd name="connsiteX0" fmla="*/ 0 w 3054348"/>
              <a:gd name="connsiteY0" fmla="*/ 14454 h 14454"/>
              <a:gd name="connsiteX1" fmla="*/ 1733874 w 3054348"/>
              <a:gd name="connsiteY1" fmla="*/ 3780 h 14454"/>
              <a:gd name="connsiteX2" fmla="*/ 2319035 w 3054348"/>
              <a:gd name="connsiteY2" fmla="*/ 2562 h 14454"/>
              <a:gd name="connsiteX3" fmla="*/ 3054348 w 3054348"/>
              <a:gd name="connsiteY3" fmla="*/ 8939 h 14454"/>
              <a:gd name="connsiteX0" fmla="*/ 0 w 3054348"/>
              <a:gd name="connsiteY0" fmla="*/ 13104 h 13104"/>
              <a:gd name="connsiteX1" fmla="*/ 1733874 w 3054348"/>
              <a:gd name="connsiteY1" fmla="*/ 2430 h 13104"/>
              <a:gd name="connsiteX2" fmla="*/ 2319035 w 3054348"/>
              <a:gd name="connsiteY2" fmla="*/ 7067 h 13104"/>
              <a:gd name="connsiteX3" fmla="*/ 3054348 w 3054348"/>
              <a:gd name="connsiteY3" fmla="*/ 7589 h 13104"/>
              <a:gd name="connsiteX0" fmla="*/ 0 w 3054348"/>
              <a:gd name="connsiteY0" fmla="*/ 7470 h 7470"/>
              <a:gd name="connsiteX1" fmla="*/ 1733874 w 3054348"/>
              <a:gd name="connsiteY1" fmla="*/ 4603 h 7470"/>
              <a:gd name="connsiteX2" fmla="*/ 2319035 w 3054348"/>
              <a:gd name="connsiteY2" fmla="*/ 1433 h 7470"/>
              <a:gd name="connsiteX3" fmla="*/ 3054348 w 3054348"/>
              <a:gd name="connsiteY3" fmla="*/ 1955 h 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4348" h="7470">
                <a:moveTo>
                  <a:pt x="0" y="7470"/>
                </a:moveTo>
                <a:lnTo>
                  <a:pt x="1733874" y="4603"/>
                </a:lnTo>
                <a:cubicBezTo>
                  <a:pt x="2117170" y="-2583"/>
                  <a:pt x="2098956" y="573"/>
                  <a:pt x="2319035" y="1433"/>
                </a:cubicBezTo>
                <a:lnTo>
                  <a:pt x="3054348" y="1955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Elbow Connector 136">
            <a:extLst>
              <a:ext uri="{FF2B5EF4-FFF2-40B4-BE49-F238E27FC236}">
                <a16:creationId xmlns:a16="http://schemas.microsoft.com/office/drawing/2014/main" id="{68CC4FA5-8E4B-4F98-BEAF-01E1D70FD7FD}"/>
              </a:ext>
            </a:extLst>
          </p:cNvPr>
          <p:cNvCxnSpPr/>
          <p:nvPr/>
        </p:nvCxnSpPr>
        <p:spPr>
          <a:xfrm rot="16200000" flipH="1">
            <a:off x="2877859" y="2301642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11">
            <a:extLst>
              <a:ext uri="{FF2B5EF4-FFF2-40B4-BE49-F238E27FC236}">
                <a16:creationId xmlns:a16="http://schemas.microsoft.com/office/drawing/2014/main" id="{BDBD8060-260C-4E91-9EA1-B1187A688DDD}"/>
              </a:ext>
            </a:extLst>
          </p:cNvPr>
          <p:cNvSpPr/>
          <p:nvPr/>
        </p:nvSpPr>
        <p:spPr>
          <a:xfrm>
            <a:off x="3279566" y="260100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AvatarWindow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4537983-2264-4BCE-A06E-B41357C623E7}"/>
              </a:ext>
            </a:extLst>
          </p:cNvPr>
          <p:cNvSpPr/>
          <p:nvPr/>
        </p:nvSpPr>
        <p:spPr>
          <a:xfrm>
            <a:off x="4886356" y="2876232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Freeform 117">
            <a:extLst>
              <a:ext uri="{FF2B5EF4-FFF2-40B4-BE49-F238E27FC236}">
                <a16:creationId xmlns:a16="http://schemas.microsoft.com/office/drawing/2014/main" id="{A0BB2BCC-8080-49D6-8EFA-9B2457D010DC}"/>
              </a:ext>
            </a:extLst>
          </p:cNvPr>
          <p:cNvSpPr/>
          <p:nvPr/>
        </p:nvSpPr>
        <p:spPr>
          <a:xfrm flipV="1">
            <a:off x="3561318" y="2852699"/>
            <a:ext cx="2607255" cy="10356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F7117B-1F9C-4E58-863D-8D4697EE84F3}"/>
              </a:ext>
            </a:extLst>
          </p:cNvPr>
          <p:cNvSpPr/>
          <p:nvPr/>
        </p:nvSpPr>
        <p:spPr>
          <a:xfrm>
            <a:off x="4876487" y="2642419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Elbow Connector 136">
            <a:extLst>
              <a:ext uri="{FF2B5EF4-FFF2-40B4-BE49-F238E27FC236}">
                <a16:creationId xmlns:a16="http://schemas.microsoft.com/office/drawing/2014/main" id="{68CC4FA5-8E4B-4F98-BEAF-01E1D70FD7FD}"/>
              </a:ext>
            </a:extLst>
          </p:cNvPr>
          <p:cNvCxnSpPr>
            <a:stCxn id="56" idx="3"/>
          </p:cNvCxnSpPr>
          <p:nvPr/>
        </p:nvCxnSpPr>
        <p:spPr>
          <a:xfrm flipV="1">
            <a:off x="4320472" y="1816236"/>
            <a:ext cx="1883378" cy="9031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2017-11-02T18:39:03Z</dcterms:modified>
</cp:coreProperties>
</file>