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8" r:id="rId2"/>
    <p:sldId id="269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2324169" y="179827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051983" y="2161949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979974" y="2618250"/>
            <a:ext cx="158125" cy="28270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878212" y="167735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491611" y="2161949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419604" y="2620142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7043106" y="2867965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966906" y="286796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39185" y="261825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54831" y="2360482"/>
            <a:ext cx="16153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execute(“</a:t>
            </a:r>
            <a:r>
              <a:rPr lang="en-US" sz="1400" dirty="0" err="1">
                <a:solidFill>
                  <a:srgbClr val="00B050"/>
                </a:solidFill>
              </a:rPr>
              <a:t>gmap</a:t>
            </a:r>
            <a:r>
              <a:rPr lang="en-US" sz="1400" dirty="0">
                <a:solidFill>
                  <a:srgbClr val="00B05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576996" y="276667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84445" y="373840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50132" y="313256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132375" y="3387932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22023" y="544533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967512" y="3985645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3326213" y="2360482"/>
            <a:ext cx="20797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gmap</a:t>
            </a:r>
            <a:r>
              <a:rPr lang="en-US" dirty="0"/>
              <a:t>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3779" y="504540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086294" y="520023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165816" y="316012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19" name="Rectangle 62"/>
          <p:cNvSpPr/>
          <p:nvPr/>
        </p:nvSpPr>
        <p:spPr>
          <a:xfrm>
            <a:off x="6477000" y="251460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g:Gmap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132375" y="3985646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149269" y="2618250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133022" y="5290794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1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875828" y="2090917"/>
            <a:ext cx="1424846" cy="5523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Gmap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" name="TextBox 25"/>
          <p:cNvSpPr txBox="1"/>
          <p:nvPr/>
        </p:nvSpPr>
        <p:spPr>
          <a:xfrm>
            <a:off x="-112440" y="275819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7B4D3B-62A5-476F-BBEB-649ED254ED81}"/>
              </a:ext>
            </a:extLst>
          </p:cNvPr>
          <p:cNvCxnSpPr>
            <a:cxnSpLocks/>
          </p:cNvCxnSpPr>
          <p:nvPr/>
        </p:nvCxnSpPr>
        <p:spPr>
          <a:xfrm>
            <a:off x="454812" y="2991605"/>
            <a:ext cx="1089847" cy="930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>
            <a:extLst>
              <a:ext uri="{FF2B5EF4-FFF2-40B4-BE49-F238E27FC236}">
                <a16:creationId xmlns:a16="http://schemas.microsoft.com/office/drawing/2014/main" id="{7F026634-FA67-425E-ADBF-9FC6F7D9F2DF}"/>
              </a:ext>
            </a:extLst>
          </p:cNvPr>
          <p:cNvSpPr/>
          <p:nvPr/>
        </p:nvSpPr>
        <p:spPr>
          <a:xfrm>
            <a:off x="6223803" y="2209800"/>
            <a:ext cx="1424845" cy="433506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BrowserPanel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1153510-0152-4F4F-9223-D9F8F5F783F0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6936224" y="2643306"/>
            <a:ext cx="2" cy="293448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B6A1251-F187-4CD9-A09E-67763A30BB9F}"/>
              </a:ext>
            </a:extLst>
          </p:cNvPr>
          <p:cNvSpPr/>
          <p:nvPr/>
        </p:nvSpPr>
        <p:spPr>
          <a:xfrm>
            <a:off x="6848668" y="4100320"/>
            <a:ext cx="198555" cy="79435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6" name="Rectangle 62">
            <a:extLst>
              <a:ext uri="{FF2B5EF4-FFF2-40B4-BE49-F238E27FC236}">
                <a16:creationId xmlns:a16="http://schemas.microsoft.com/office/drawing/2014/main" id="{868FFC14-D7B8-477B-BA73-0E6F9D7C6556}"/>
              </a:ext>
            </a:extLst>
          </p:cNvPr>
          <p:cNvSpPr/>
          <p:nvPr/>
        </p:nvSpPr>
        <p:spPr>
          <a:xfrm>
            <a:off x="3429154" y="2170496"/>
            <a:ext cx="1371600" cy="43350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434A85-08AA-44BA-A08F-D68141BA0147}"/>
              </a:ext>
            </a:extLst>
          </p:cNvPr>
          <p:cNvCxnSpPr>
            <a:cxnSpLocks/>
          </p:cNvCxnSpPr>
          <p:nvPr/>
        </p:nvCxnSpPr>
        <p:spPr>
          <a:xfrm>
            <a:off x="4094739" y="2610296"/>
            <a:ext cx="0" cy="308742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AA3120B-F184-497A-BF98-10CBA66818DA}"/>
              </a:ext>
            </a:extLst>
          </p:cNvPr>
          <p:cNvSpPr/>
          <p:nvPr/>
        </p:nvSpPr>
        <p:spPr>
          <a:xfrm>
            <a:off x="4019840" y="3372786"/>
            <a:ext cx="135327" cy="7377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3F5014-7150-4A87-B22D-813E35106CBA}"/>
              </a:ext>
            </a:extLst>
          </p:cNvPr>
          <p:cNvCxnSpPr>
            <a:cxnSpLocks/>
          </p:cNvCxnSpPr>
          <p:nvPr/>
        </p:nvCxnSpPr>
        <p:spPr>
          <a:xfrm>
            <a:off x="4145741" y="4110532"/>
            <a:ext cx="268177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59418F-F9A1-49CF-9C46-97D278F1CC51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572859" y="3359238"/>
            <a:ext cx="2514645" cy="135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7AF464A-A8DA-4914-B627-F573DE04A57C}"/>
              </a:ext>
            </a:extLst>
          </p:cNvPr>
          <p:cNvSpPr txBox="1"/>
          <p:nvPr/>
        </p:nvSpPr>
        <p:spPr>
          <a:xfrm>
            <a:off x="1991226" y="3078392"/>
            <a:ext cx="18951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post(</a:t>
            </a:r>
            <a:r>
              <a:rPr lang="en-US" sz="1400" dirty="0" err="1">
                <a:solidFill>
                  <a:srgbClr val="0070C0"/>
                </a:solidFill>
              </a:rPr>
              <a:t>DisplayGmapEvent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8CF4ADA9-16FC-40AE-8DD1-B5AD3C8EED4C}"/>
              </a:ext>
            </a:extLst>
          </p:cNvPr>
          <p:cNvSpPr/>
          <p:nvPr/>
        </p:nvSpPr>
        <p:spPr>
          <a:xfrm>
            <a:off x="1993958" y="4641383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ED1B9-9DEB-4B59-9E03-85F2BA567772}"/>
              </a:ext>
            </a:extLst>
          </p:cNvPr>
          <p:cNvSpPr/>
          <p:nvPr/>
        </p:nvSpPr>
        <p:spPr>
          <a:xfrm>
            <a:off x="2751035" y="5102921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D952B03-AE67-4544-AF30-381DE1C21F2E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1664954" y="5269584"/>
            <a:ext cx="1162281" cy="471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F84151-C5D4-44C2-919C-2C06310A540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653251" y="4872152"/>
            <a:ext cx="340707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36F0F49-39D5-4170-8B6A-52251D8129AC}"/>
              </a:ext>
            </a:extLst>
          </p:cNvPr>
          <p:cNvSpPr txBox="1"/>
          <p:nvPr/>
        </p:nvSpPr>
        <p:spPr>
          <a:xfrm>
            <a:off x="4715190" y="3851286"/>
            <a:ext cx="21100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handleDisplayGmapEvent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0121B5-28A7-44BB-9CEC-8D00C0F2DC6D}"/>
              </a:ext>
            </a:extLst>
          </p:cNvPr>
          <p:cNvGrpSpPr/>
          <p:nvPr/>
        </p:nvGrpSpPr>
        <p:grpSpPr>
          <a:xfrm>
            <a:off x="6947948" y="4263367"/>
            <a:ext cx="356874" cy="448545"/>
            <a:chOff x="1147591" y="5678571"/>
            <a:chExt cx="104673" cy="158824"/>
          </a:xfrm>
        </p:grpSpPr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5163826D-CE8C-4005-B72C-94B517526C70}"/>
                </a:ext>
              </a:extLst>
            </p:cNvPr>
            <p:cNvSpPr/>
            <p:nvPr/>
          </p:nvSpPr>
          <p:spPr>
            <a:xfrm rot="9447554" flipH="1">
              <a:off x="1203269" y="5678571"/>
              <a:ext cx="48995" cy="94527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37FC74-B287-421D-868A-CB91DDA71974}"/>
                </a:ext>
              </a:extLst>
            </p:cNvPr>
            <p:cNvSpPr/>
            <p:nvPr/>
          </p:nvSpPr>
          <p:spPr>
            <a:xfrm>
              <a:off x="1147591" y="5691229"/>
              <a:ext cx="66045" cy="14616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BC469986-DF47-44FD-9599-A88358AD1182}"/>
              </a:ext>
            </a:extLst>
          </p:cNvPr>
          <p:cNvSpPr txBox="1"/>
          <p:nvPr/>
        </p:nvSpPr>
        <p:spPr>
          <a:xfrm>
            <a:off x="7367422" y="4299132"/>
            <a:ext cx="11786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loadMapPage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7761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>
            <a:extLst>
              <a:ext uri="{FF2B5EF4-FFF2-40B4-BE49-F238E27FC236}">
                <a16:creationId xmlns:a16="http://schemas.microsoft.com/office/drawing/2014/main" id="{7F026634-FA67-425E-ADBF-9FC6F7D9F2DF}"/>
              </a:ext>
            </a:extLst>
          </p:cNvPr>
          <p:cNvSpPr/>
          <p:nvPr/>
        </p:nvSpPr>
        <p:spPr>
          <a:xfrm>
            <a:off x="6223803" y="2209800"/>
            <a:ext cx="1424845" cy="433506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BrowserPanel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1153510-0152-4F4F-9223-D9F8F5F783F0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6936224" y="2643306"/>
            <a:ext cx="2" cy="293448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B6A1251-F187-4CD9-A09E-67763A30BB9F}"/>
              </a:ext>
            </a:extLst>
          </p:cNvPr>
          <p:cNvSpPr/>
          <p:nvPr/>
        </p:nvSpPr>
        <p:spPr>
          <a:xfrm>
            <a:off x="6831558" y="4492663"/>
            <a:ext cx="198555" cy="79435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6" name="Rectangle 62">
            <a:extLst>
              <a:ext uri="{FF2B5EF4-FFF2-40B4-BE49-F238E27FC236}">
                <a16:creationId xmlns:a16="http://schemas.microsoft.com/office/drawing/2014/main" id="{868FFC14-D7B8-477B-BA73-0E6F9D7C6556}"/>
              </a:ext>
            </a:extLst>
          </p:cNvPr>
          <p:cNvSpPr/>
          <p:nvPr/>
        </p:nvSpPr>
        <p:spPr>
          <a:xfrm>
            <a:off x="3429154" y="2170496"/>
            <a:ext cx="1371600" cy="43350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434A85-08AA-44BA-A08F-D68141BA0147}"/>
              </a:ext>
            </a:extLst>
          </p:cNvPr>
          <p:cNvCxnSpPr>
            <a:cxnSpLocks/>
          </p:cNvCxnSpPr>
          <p:nvPr/>
        </p:nvCxnSpPr>
        <p:spPr>
          <a:xfrm>
            <a:off x="4094739" y="2610296"/>
            <a:ext cx="0" cy="287610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AA3120B-F184-497A-BF98-10CBA66818DA}"/>
              </a:ext>
            </a:extLst>
          </p:cNvPr>
          <p:cNvSpPr/>
          <p:nvPr/>
        </p:nvSpPr>
        <p:spPr>
          <a:xfrm>
            <a:off x="4003584" y="4075362"/>
            <a:ext cx="161980" cy="4119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3F5014-7150-4A87-B22D-813E35106CBA}"/>
              </a:ext>
            </a:extLst>
          </p:cNvPr>
          <p:cNvCxnSpPr>
            <a:cxnSpLocks/>
            <a:stCxn id="58" idx="2"/>
            <a:endCxn id="55" idx="0"/>
          </p:cNvCxnSpPr>
          <p:nvPr/>
        </p:nvCxnSpPr>
        <p:spPr>
          <a:xfrm>
            <a:off x="4084574" y="4487312"/>
            <a:ext cx="2846262" cy="53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7AF464A-A8DA-4914-B627-F573DE04A57C}"/>
              </a:ext>
            </a:extLst>
          </p:cNvPr>
          <p:cNvSpPr txBox="1"/>
          <p:nvPr/>
        </p:nvSpPr>
        <p:spPr>
          <a:xfrm>
            <a:off x="2171719" y="3817923"/>
            <a:ext cx="18951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raise(</a:t>
            </a:r>
            <a:r>
              <a:rPr lang="en-US" sz="1400" dirty="0" err="1">
                <a:solidFill>
                  <a:srgbClr val="00B050"/>
                </a:solidFill>
              </a:rPr>
              <a:t>DisplayGmapEvent</a:t>
            </a:r>
            <a:r>
              <a:rPr lang="en-US" sz="14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36F0F49-39D5-4170-8B6A-52251D8129AC}"/>
              </a:ext>
            </a:extLst>
          </p:cNvPr>
          <p:cNvSpPr txBox="1"/>
          <p:nvPr/>
        </p:nvSpPr>
        <p:spPr>
          <a:xfrm>
            <a:off x="4820801" y="4208838"/>
            <a:ext cx="21100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handleDisplayGmapEvent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0121B5-28A7-44BB-9CEC-8D00C0F2DC6D}"/>
              </a:ext>
            </a:extLst>
          </p:cNvPr>
          <p:cNvGrpSpPr/>
          <p:nvPr/>
        </p:nvGrpSpPr>
        <p:grpSpPr>
          <a:xfrm>
            <a:off x="6930838" y="4655710"/>
            <a:ext cx="356874" cy="448545"/>
            <a:chOff x="1147591" y="5678571"/>
            <a:chExt cx="104673" cy="158824"/>
          </a:xfrm>
        </p:grpSpPr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5163826D-CE8C-4005-B72C-94B517526C70}"/>
                </a:ext>
              </a:extLst>
            </p:cNvPr>
            <p:cNvSpPr/>
            <p:nvPr/>
          </p:nvSpPr>
          <p:spPr>
            <a:xfrm rot="9447554" flipH="1">
              <a:off x="1203269" y="5678571"/>
              <a:ext cx="48995" cy="94527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37FC74-B287-421D-868A-CB91DDA71974}"/>
                </a:ext>
              </a:extLst>
            </p:cNvPr>
            <p:cNvSpPr/>
            <p:nvPr/>
          </p:nvSpPr>
          <p:spPr>
            <a:xfrm>
              <a:off x="1147591" y="5691229"/>
              <a:ext cx="66045" cy="14616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BC469986-DF47-44FD-9599-A88358AD1182}"/>
              </a:ext>
            </a:extLst>
          </p:cNvPr>
          <p:cNvSpPr txBox="1"/>
          <p:nvPr/>
        </p:nvSpPr>
        <p:spPr>
          <a:xfrm>
            <a:off x="7350312" y="4691475"/>
            <a:ext cx="11786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loadMapPage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149C4087-00C7-4459-8989-C26D35C0270A}"/>
              </a:ext>
            </a:extLst>
          </p:cNvPr>
          <p:cNvSpPr/>
          <p:nvPr/>
        </p:nvSpPr>
        <p:spPr>
          <a:xfrm>
            <a:off x="888814" y="2101777"/>
            <a:ext cx="1424845" cy="503011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PersonCard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E2B624-9921-416A-935D-D9AA993FD4F3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601235" y="2604788"/>
            <a:ext cx="2" cy="293448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28170C-977D-430E-A673-32E1C29BDD4C}"/>
              </a:ext>
            </a:extLst>
          </p:cNvPr>
          <p:cNvSpPr/>
          <p:nvPr/>
        </p:nvSpPr>
        <p:spPr>
          <a:xfrm>
            <a:off x="1514012" y="3087784"/>
            <a:ext cx="211817" cy="94558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C74FEC-C24C-486F-BF8D-D317357A8DCC}"/>
              </a:ext>
            </a:extLst>
          </p:cNvPr>
          <p:cNvCxnSpPr>
            <a:cxnSpLocks/>
          </p:cNvCxnSpPr>
          <p:nvPr/>
        </p:nvCxnSpPr>
        <p:spPr>
          <a:xfrm>
            <a:off x="1657964" y="4055800"/>
            <a:ext cx="2411928" cy="999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4A2A5F-663B-4D5D-A80E-74E2C1C4ACF2}"/>
              </a:ext>
            </a:extLst>
          </p:cNvPr>
          <p:cNvGrpSpPr/>
          <p:nvPr/>
        </p:nvGrpSpPr>
        <p:grpSpPr>
          <a:xfrm>
            <a:off x="1598600" y="3153310"/>
            <a:ext cx="356874" cy="448545"/>
            <a:chOff x="1147591" y="5678571"/>
            <a:chExt cx="104673" cy="158824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7F0853-AED8-44BB-807D-B758F723BB52}"/>
                </a:ext>
              </a:extLst>
            </p:cNvPr>
            <p:cNvSpPr/>
            <p:nvPr/>
          </p:nvSpPr>
          <p:spPr>
            <a:xfrm rot="9447554" flipH="1">
              <a:off x="1203269" y="5678571"/>
              <a:ext cx="48995" cy="94527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97A408-B742-4D71-9C70-36D34F1BA8AE}"/>
                </a:ext>
              </a:extLst>
            </p:cNvPr>
            <p:cNvSpPr/>
            <p:nvPr/>
          </p:nvSpPr>
          <p:spPr>
            <a:xfrm>
              <a:off x="1147591" y="5691229"/>
              <a:ext cx="66045" cy="14616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746041C-38A1-45DA-A5F8-630C8289FBE0}"/>
              </a:ext>
            </a:extLst>
          </p:cNvPr>
          <p:cNvSpPr txBox="1"/>
          <p:nvPr/>
        </p:nvSpPr>
        <p:spPr>
          <a:xfrm>
            <a:off x="2018074" y="3189075"/>
            <a:ext cx="14514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handleGoogleMap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5374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63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Choon Heng Ng</cp:lastModifiedBy>
  <cp:revision>68</cp:revision>
  <dcterms:created xsi:type="dcterms:W3CDTF">2016-07-22T14:33:02Z</dcterms:created>
  <dcterms:modified xsi:type="dcterms:W3CDTF">2017-11-13T07:33:38Z</dcterms:modified>
</cp:coreProperties>
</file>