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226" y="-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6431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38821" y="213767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280569"/>
            <a:ext cx="460826" cy="7543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38821" y="24606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603547"/>
            <a:ext cx="460826" cy="43134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38821" y="27836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926525"/>
            <a:ext cx="460826" cy="1083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38821" y="31066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60826" cy="21461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E7CF05FA-5C91-4A67-AB26-F279BDA4B0E7}"/>
              </a:ext>
            </a:extLst>
          </p:cNvPr>
          <p:cNvSpPr/>
          <p:nvPr/>
        </p:nvSpPr>
        <p:spPr>
          <a:xfrm>
            <a:off x="7738821" y="34331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D58B0C03-C500-4684-A426-9D504EA8AD57}"/>
              </a:ext>
            </a:extLst>
          </p:cNvPr>
          <p:cNvSpPr/>
          <p:nvPr/>
        </p:nvSpPr>
        <p:spPr>
          <a:xfrm>
            <a:off x="7738820" y="3756593"/>
            <a:ext cx="9479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AccessCount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240C3856-6F8C-4C31-87C9-6771BCA9D9D4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363865" y="3201109"/>
            <a:ext cx="519498" cy="2304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5">
            <a:extLst>
              <a:ext uri="{FF2B5EF4-FFF2-40B4-BE49-F238E27FC236}">
                <a16:creationId xmlns:a16="http://schemas.microsoft.com/office/drawing/2014/main" id="{C5AA5C2D-F466-4641-9BAC-61F2E6633E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3866" y="3516785"/>
            <a:ext cx="519498" cy="2304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812CAFFA-FE83-4014-B66E-C289D4B49F5E}"/>
              </a:ext>
            </a:extLst>
          </p:cNvPr>
          <p:cNvSpPr/>
          <p:nvPr/>
        </p:nvSpPr>
        <p:spPr>
          <a:xfrm>
            <a:off x="7744442" y="4078786"/>
            <a:ext cx="8661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SocialMedia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5">
            <a:extLst>
              <a:ext uri="{FF2B5EF4-FFF2-40B4-BE49-F238E27FC236}">
                <a16:creationId xmlns:a16="http://schemas.microsoft.com/office/drawing/2014/main" id="{C891A1CE-2EF6-43C4-BE82-377C3C95E0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3865" y="3843348"/>
            <a:ext cx="519498" cy="2304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Lawrence Li</cp:lastModifiedBy>
  <cp:revision>61</cp:revision>
  <dcterms:created xsi:type="dcterms:W3CDTF">2016-07-22T14:33:02Z</dcterms:created>
  <dcterms:modified xsi:type="dcterms:W3CDTF">2017-11-13T06:34:43Z</dcterms:modified>
</cp:coreProperties>
</file>