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9EAE-C0AB-0947-8B71-5688F499481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D96F-679D-C24B-989E-002CDEE9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901700"/>
            <a:ext cx="3860800" cy="50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878904"/>
            <a:ext cx="218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</a:t>
            </a:r>
            <a:r>
              <a:rPr lang="en-US" smtClean="0"/>
              <a:t>of Accesses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345" y="2740167"/>
            <a:ext cx="238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Social Media Accounts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8396" y="4261904"/>
            <a:ext cx="8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Tags</a:t>
            </a:r>
            <a:endParaRPr lang="en-US" dirty="0"/>
          </a:p>
        </p:txBody>
      </p:sp>
      <p:sp>
        <p:nvSpPr>
          <p:cNvPr id="8" name="Frame 7"/>
          <p:cNvSpPr/>
          <p:nvPr/>
        </p:nvSpPr>
        <p:spPr>
          <a:xfrm>
            <a:off x="4258849" y="2066795"/>
            <a:ext cx="3356976" cy="3131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258849" y="3704573"/>
            <a:ext cx="2116899" cy="3288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94762" y="2379945"/>
            <a:ext cx="670838" cy="3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1940" y="3109499"/>
            <a:ext cx="1284266" cy="74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753611" y="1265129"/>
            <a:ext cx="488515" cy="61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615825" y="2379945"/>
            <a:ext cx="801665" cy="19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33431" y="2198492"/>
            <a:ext cx="450937" cy="36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7152362" y="965263"/>
            <a:ext cx="574805" cy="3624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7135312" y="2618474"/>
            <a:ext cx="574805" cy="3624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152362" y="4284106"/>
            <a:ext cx="713983" cy="3624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79869" y="3109499"/>
            <a:ext cx="578980" cy="117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30181" y="4587570"/>
            <a:ext cx="428668" cy="24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2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Nam</dc:creator>
  <cp:lastModifiedBy>Derek Nam</cp:lastModifiedBy>
  <cp:revision>1</cp:revision>
  <dcterms:created xsi:type="dcterms:W3CDTF">2017-11-13T05:38:16Z</dcterms:created>
  <dcterms:modified xsi:type="dcterms:W3CDTF">2017-11-13T05:45:41Z</dcterms:modified>
</cp:coreProperties>
</file>