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8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9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3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8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DBD0-E449-2C4B-8211-B5B7A623FAA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DDBD0-E449-2C4B-8211-B5B7A623FAA6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9D062-D2E1-2B47-8410-52D214742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>
            <a:off x="358346" y="333632"/>
            <a:ext cx="10243751" cy="59188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30157" y="893852"/>
            <a:ext cx="1952090" cy="20137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97463" y="302060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User</a:t>
            </a:r>
            <a:endParaRPr lang="en-US"/>
          </a:p>
        </p:txBody>
      </p:sp>
      <p:cxnSp>
        <p:nvCxnSpPr>
          <p:cNvPr id="7" name="Straight Arrow Connector 6"/>
          <p:cNvCxnSpPr>
            <a:stCxn id="4" idx="6"/>
          </p:cNvCxnSpPr>
          <p:nvPr/>
        </p:nvCxnSpPr>
        <p:spPr>
          <a:xfrm flipV="1">
            <a:off x="3082247" y="1900719"/>
            <a:ext cx="21678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291191" y="1397285"/>
            <a:ext cx="3821986" cy="100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execute switch theme command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>
            <a:off x="7202184" y="2404152"/>
            <a:ext cx="0" cy="98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6867649" y="3389934"/>
            <a:ext cx="669070" cy="65072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4" idx="0"/>
          </p:cNvCxnSpPr>
          <p:nvPr/>
        </p:nvCxnSpPr>
        <p:spPr>
          <a:xfrm>
            <a:off x="7202184" y="4745048"/>
            <a:ext cx="0" cy="395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7004094" y="5252965"/>
            <a:ext cx="396180" cy="4242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nut 13"/>
          <p:cNvSpPr/>
          <p:nvPr/>
        </p:nvSpPr>
        <p:spPr>
          <a:xfrm>
            <a:off x="6867649" y="5140411"/>
            <a:ext cx="669070" cy="642551"/>
          </a:xfrm>
          <a:prstGeom prst="donut">
            <a:avLst>
              <a:gd name="adj" fmla="val 76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3828" y="4375716"/>
            <a:ext cx="367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Toggle between light and dark theme</a:t>
            </a:r>
            <a:endParaRPr lang="en-US"/>
          </a:p>
        </p:txBody>
      </p:sp>
      <p:cxnSp>
        <p:nvCxnSpPr>
          <p:cNvPr id="18" name="Straight Connector 17"/>
          <p:cNvCxnSpPr>
            <a:stCxn id="11" idx="2"/>
            <a:endCxn id="16" idx="0"/>
          </p:cNvCxnSpPr>
          <p:nvPr/>
        </p:nvCxnSpPr>
        <p:spPr>
          <a:xfrm>
            <a:off x="7202184" y="4040659"/>
            <a:ext cx="0" cy="335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0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Chew</dc:creator>
  <cp:lastModifiedBy>Daniel Chew</cp:lastModifiedBy>
  <cp:revision>2</cp:revision>
  <dcterms:created xsi:type="dcterms:W3CDTF">2017-10-31T07:39:51Z</dcterms:created>
  <dcterms:modified xsi:type="dcterms:W3CDTF">2017-10-31T07:48:09Z</dcterms:modified>
</cp:coreProperties>
</file>