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>
        <p:scale>
          <a:sx n="90" d="100"/>
          <a:sy n="90" d="100"/>
        </p:scale>
        <p:origin x="2824" y="9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11194" y="315112"/>
            <a:ext cx="13081006" cy="639048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61578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7050" y="914400"/>
            <a:ext cx="33909" cy="533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29662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5197" cy="556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8143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swt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4619" y="519770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42042" cy="2145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87956" y="4004617"/>
            <a:ext cx="29226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err="1" smtClean="0"/>
              <a:t>swt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5122" y="45830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8890" y="49526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290193" y="3822854"/>
            <a:ext cx="178000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eventBus:EventBus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075562" y="4290846"/>
            <a:ext cx="211437" cy="11612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913351" y="2786342"/>
            <a:ext cx="156044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e:SwitchThemeRequestEvent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693571" y="3225437"/>
            <a:ext cx="0" cy="12943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90649" y="3530238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499381" y="5427997"/>
            <a:ext cx="20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078096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u:SwitchThemeCommand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4365" y="482843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87810" y="3738032"/>
            <a:ext cx="19028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6193453" y="3503218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17063" y="565343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151763" y="4301484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 flipV="1">
            <a:off x="5687810" y="3002359"/>
            <a:ext cx="122554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8629879" y="914400"/>
            <a:ext cx="24569" cy="38203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62"/>
          <p:cNvSpPr/>
          <p:nvPr/>
        </p:nvSpPr>
        <p:spPr>
          <a:xfrm>
            <a:off x="7808058" y="395471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90639" y="3962400"/>
            <a:ext cx="122883" cy="474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732802" y="4053623"/>
            <a:ext cx="558872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62735" y="3773991"/>
            <a:ext cx="5615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create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53733" y="40198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getInstance.post</a:t>
            </a:r>
            <a:r>
              <a:rPr lang="en-US" dirty="0" smtClean="0"/>
              <a:t>(e)</a:t>
            </a:r>
            <a:endParaRPr lang="en-US" dirty="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766341" y="914400"/>
            <a:ext cx="20946" cy="4513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/>
          <p:cNvSpPr/>
          <p:nvPr/>
        </p:nvSpPr>
        <p:spPr>
          <a:xfrm>
            <a:off x="5944520" y="395471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ThemeUnit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677610" y="4415518"/>
            <a:ext cx="1069305" cy="187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47175" y="4345795"/>
            <a:ext cx="122883" cy="4744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63766" y="4447769"/>
            <a:ext cx="8455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setCurrentThemeUnit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0244068" y="4519821"/>
            <a:ext cx="120522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/>
          <p:cNvSpPr/>
          <p:nvPr/>
        </p:nvSpPr>
        <p:spPr>
          <a:xfrm>
            <a:off x="10647729" y="413532"/>
            <a:ext cx="1513789" cy="6437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</p:cNvCxnSpPr>
          <p:nvPr/>
        </p:nvCxnSpPr>
        <p:spPr>
          <a:xfrm>
            <a:off x="11508362" y="1075597"/>
            <a:ext cx="33230" cy="5172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11477641" y="4466465"/>
            <a:ext cx="94672" cy="8100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524027" y="4275613"/>
            <a:ext cx="5615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r>
              <a:rPr lang="en-US" dirty="0" smtClean="0"/>
              <a:t>ost(e)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11572313" y="5075404"/>
            <a:ext cx="379428" cy="11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572313" y="4770934"/>
            <a:ext cx="37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928888" y="4770934"/>
            <a:ext cx="34512" cy="30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013059" y="4690774"/>
            <a:ext cx="15463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handleSwitchThemeRequestEvent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40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Chew</cp:lastModifiedBy>
  <cp:revision>77</cp:revision>
  <dcterms:created xsi:type="dcterms:W3CDTF">2016-07-22T14:33:02Z</dcterms:created>
  <dcterms:modified xsi:type="dcterms:W3CDTF">2017-10-31T07:38:22Z</dcterms:modified>
</cp:coreProperties>
</file>