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355791" y="1809424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3" y="508318"/>
            <a:ext cx="3311839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6209"/>
              </p:ext>
            </p:extLst>
          </p:nvPr>
        </p:nvGraphicFramePr>
        <p:xfrm>
          <a:off x="7568455" y="2075260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97609"/>
              </p:ext>
            </p:extLst>
          </p:nvPr>
        </p:nvGraphicFramePr>
        <p:xfrm>
          <a:off x="7554282" y="289276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7234"/>
              </p:ext>
            </p:extLst>
          </p:nvPr>
        </p:nvGraphicFramePr>
        <p:xfrm>
          <a:off x="2509629" y="2900507"/>
          <a:ext cx="291739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91739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</a:t>
                      </a:r>
                      <a:r>
                        <a:rPr lang="en-SG" dirty="0" smtClean="0"/>
                        <a:t>“</a:t>
                      </a:r>
                      <a:r>
                        <a:rPr lang="en-US" altLang="zh-CN" dirty="0" smtClean="0"/>
                        <a:t>Module</a:t>
                      </a:r>
                      <a:r>
                        <a:rPr lang="en-SG" dirty="0" smtClean="0"/>
                        <a:t>: </a:t>
                      </a:r>
                      <a:r>
                        <a:rPr lang="en-US" altLang="zh-CN" dirty="0" smtClean="0"/>
                        <a:t>Ma1101R</a:t>
                      </a:r>
                      <a:r>
                        <a:rPr lang="en-SG" dirty="0" smtClean="0"/>
                        <a:t>”</a:t>
                      </a:r>
                      <a:endParaRPr lang="en-SG" dirty="0"/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85245"/>
              </p:ext>
            </p:extLst>
          </p:nvPr>
        </p:nvGraphicFramePr>
        <p:xfrm>
          <a:off x="42686" y="2891080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Consolas</vt:lpstr>
      <vt:lpstr>等线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cao liang</cp:lastModifiedBy>
  <cp:revision>10</cp:revision>
  <dcterms:created xsi:type="dcterms:W3CDTF">2017-07-27T00:35:51Z</dcterms:created>
  <dcterms:modified xsi:type="dcterms:W3CDTF">2017-10-22T16:18:25Z</dcterms:modified>
</cp:coreProperties>
</file>