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46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xmlns="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13268"/>
              </p:ext>
            </p:extLst>
          </p:nvPr>
        </p:nvGraphicFramePr>
        <p:xfrm>
          <a:off x="7561194" y="2089441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24545"/>
              </p:ext>
            </p:extLst>
          </p:nvPr>
        </p:nvGraphicFramePr>
        <p:xfrm>
          <a:off x="7561943" y="2900507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38079"/>
              </p:ext>
            </p:extLst>
          </p:nvPr>
        </p:nvGraphicFramePr>
        <p:xfrm>
          <a:off x="51982" y="2084099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62059"/>
              </p:ext>
            </p:extLst>
          </p:nvPr>
        </p:nvGraphicFramePr>
        <p:xfrm>
          <a:off x="52731" y="2895165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cao liang</cp:lastModifiedBy>
  <cp:revision>10</cp:revision>
  <dcterms:created xsi:type="dcterms:W3CDTF">2017-07-27T00:35:51Z</dcterms:created>
  <dcterms:modified xsi:type="dcterms:W3CDTF">2017-10-22T16:18:22Z</dcterms:modified>
</cp:coreProperties>
</file>