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FFC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8242-38B1-47AD-80E1-5F068962F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06C4-C3FE-4E60-B1C3-FF6186D4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7DAA-74FB-4D74-9C1E-1679A09F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9C835-2784-4D08-AC86-B219651A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68CA-CA56-40F6-AB76-5D07A431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5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2176-5405-4ED4-AD87-259F1C3A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9CAF2-F4A5-4C97-BBF3-289016F1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8FE1-A8DC-4593-A5CB-A4D09189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8F62-9DE1-46CA-86FB-B424EB66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12BA-FA6D-4AF4-9EDC-E6DD18F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42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3A1F9-B2E7-4BB7-9886-807CBFDC2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99603-58B5-43EA-8238-45A67BC84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258B-C019-4C71-9FB8-DC84EAD8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4736-9D97-4313-A3A1-246FB1B4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2D9B-3857-4500-88BE-DEA9B1E9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58BA-B135-4093-9A6A-AFC7737C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82E7-A549-423E-841B-05007185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49AA-57E5-4CBF-9F70-841B53F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5343-50B7-4EED-BE76-6213B41B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599B-AC45-4963-A150-FD8ABD47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2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EA3D-8C48-425C-BECF-2B1EFF19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A7B2-A26C-44D8-9AAD-8B6B9ED4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6152-AF07-4E2D-BDB1-F986BA95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39F3-96BC-4B40-A17D-96FDF930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4BF8-3DEA-4604-8558-079BEA7E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68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7EE1-65B2-4A27-B2C1-0ABB553D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F7C1-3B2E-4ECF-81B8-BE20A517E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CD6BE-5A4A-402F-B496-0452D6B9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2757-A957-4573-8936-078B8566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53353-2AC2-480E-A32F-03EDAFCA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40A7-6050-4839-9893-B93C0D61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6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EDD3-74C3-497C-9BC6-AEB88FBF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8EB7-0174-4964-928F-2D9D734C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2D1D3-E7D4-4F5C-96CB-2B758696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E7980-08D0-4102-A8FB-9CB458675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88D5B-3751-4353-8788-F766A8E4A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44064-509D-4743-8516-32B754E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9D99-CA09-4E16-9C68-44BC20DF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8F762-9692-41F1-A5AB-E9C77CA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73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C0D8-1284-4E06-B822-4861DFB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F5621-6A72-443E-905F-17E67167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FD25A-8E3D-4FB6-A233-10EE395D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512E4-91B5-44B2-BBB3-1F5A9AFC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8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88B2C-6EF8-4892-8BBD-4201360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98259-6BAF-4B6C-9D5C-7B241D66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47F8-4202-40C4-87D3-125C04E4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4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A0CA-8929-45B9-AD1E-E47A6EA1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99FF-B98A-46E0-A288-5CEB0C18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BF24C-8C49-4611-8BF3-E61795F4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F478F-620B-487A-B95A-86D3EDF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C386-F99C-4740-9215-D92005C7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84C8E-9CC4-4E66-80D6-F755300B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3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EDD4-0958-488D-AE2B-4EED043C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5CA4E-4355-441A-8088-485CEEEE3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89BF-1178-4EF3-B7C3-3BEC4EC4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3DBA-7490-41C8-9C7B-86F4442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CFA4-7FA2-49CB-8EFE-7D2B9556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2F97F-F663-4E4D-9EEB-E6384FCB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02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2A350-3CDF-485E-A019-72911D95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01C2-DF0A-4A7A-B93A-C3D2BBB8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A47A-C7C1-4BD2-824F-4EBB55100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D2542-4891-4C31-98CC-513778ECB93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EFD4-BBF0-4022-B2E5-C2B0A16C1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AD83-32F1-4E7B-BD7E-4960DD80D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21071E69-0CDF-4924-8621-E5D506DF0110}"/>
              </a:ext>
            </a:extLst>
          </p:cNvPr>
          <p:cNvSpPr/>
          <p:nvPr/>
        </p:nvSpPr>
        <p:spPr>
          <a:xfrm>
            <a:off x="7255327" y="4619017"/>
            <a:ext cx="127904" cy="287759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3B44BED-AB24-47EF-BDF9-58848362BAD9}"/>
              </a:ext>
            </a:extLst>
          </p:cNvPr>
          <p:cNvCxnSpPr>
            <a:cxnSpLocks/>
          </p:cNvCxnSpPr>
          <p:nvPr/>
        </p:nvCxnSpPr>
        <p:spPr>
          <a:xfrm>
            <a:off x="8295585" y="1327106"/>
            <a:ext cx="0" cy="40822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68ACABD-8985-41FF-BB8E-91B827AD8916}"/>
              </a:ext>
            </a:extLst>
          </p:cNvPr>
          <p:cNvCxnSpPr>
            <a:cxnSpLocks/>
          </p:cNvCxnSpPr>
          <p:nvPr/>
        </p:nvCxnSpPr>
        <p:spPr>
          <a:xfrm>
            <a:off x="11476283" y="2153095"/>
            <a:ext cx="0" cy="562286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3BA4C3E-AC68-49E9-85B4-939D7E1B9F09}"/>
              </a:ext>
            </a:extLst>
          </p:cNvPr>
          <p:cNvSpPr/>
          <p:nvPr/>
        </p:nvSpPr>
        <p:spPr>
          <a:xfrm>
            <a:off x="11412331" y="2276976"/>
            <a:ext cx="127904" cy="287759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371D79-9DE2-4FFD-B177-831EC3A53CD7}"/>
              </a:ext>
            </a:extLst>
          </p:cNvPr>
          <p:cNvCxnSpPr>
            <a:cxnSpLocks/>
          </p:cNvCxnSpPr>
          <p:nvPr/>
        </p:nvCxnSpPr>
        <p:spPr>
          <a:xfrm>
            <a:off x="4342688" y="800017"/>
            <a:ext cx="0" cy="562286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7778AE-AAE7-41BE-875F-68A26A896606}"/>
              </a:ext>
            </a:extLst>
          </p:cNvPr>
          <p:cNvCxnSpPr>
            <a:cxnSpLocks/>
          </p:cNvCxnSpPr>
          <p:nvPr/>
        </p:nvCxnSpPr>
        <p:spPr>
          <a:xfrm>
            <a:off x="2065430" y="1257887"/>
            <a:ext cx="0" cy="562286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46D750-4C96-43B0-A820-5B93D2B505A7}"/>
              </a:ext>
            </a:extLst>
          </p:cNvPr>
          <p:cNvSpPr/>
          <p:nvPr/>
        </p:nvSpPr>
        <p:spPr>
          <a:xfrm>
            <a:off x="1979230" y="1586157"/>
            <a:ext cx="167164" cy="5140852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A776D2-B75C-472C-B5F8-A4B48F4382A0}"/>
              </a:ext>
            </a:extLst>
          </p:cNvPr>
          <p:cNvSpPr/>
          <p:nvPr/>
        </p:nvSpPr>
        <p:spPr>
          <a:xfrm>
            <a:off x="1025172" y="646550"/>
            <a:ext cx="2080517" cy="582997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:UniquePersonList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0046DC-327E-4835-A7D4-B23A0C741CE8}"/>
              </a:ext>
            </a:extLst>
          </p:cNvPr>
          <p:cNvCxnSpPr>
            <a:cxnSpLocks/>
          </p:cNvCxnSpPr>
          <p:nvPr/>
        </p:nvCxnSpPr>
        <p:spPr>
          <a:xfrm>
            <a:off x="2256379" y="1812178"/>
            <a:ext cx="1972587" cy="50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346D9F-BD9F-443F-9212-EF3A5A138CCF}"/>
              </a:ext>
            </a:extLst>
          </p:cNvPr>
          <p:cNvCxnSpPr>
            <a:cxnSpLocks/>
          </p:cNvCxnSpPr>
          <p:nvPr/>
        </p:nvCxnSpPr>
        <p:spPr>
          <a:xfrm>
            <a:off x="143023" y="1601673"/>
            <a:ext cx="18193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242D3-7EB9-43D4-AE5D-44762C8789A6}"/>
              </a:ext>
            </a:extLst>
          </p:cNvPr>
          <p:cNvSpPr txBox="1"/>
          <p:nvPr/>
        </p:nvSpPr>
        <p:spPr>
          <a:xfrm>
            <a:off x="6921" y="1208953"/>
            <a:ext cx="221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addAppointment(ReadOnlyPerson target, </a:t>
            </a:r>
          </a:p>
          <a:p>
            <a:r>
              <a:rPr lang="en-SG" sz="900" dirty="0"/>
              <a:t>Appointment appointment);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E64814-41C1-48F2-82F3-21C4086F4B8A}"/>
              </a:ext>
            </a:extLst>
          </p:cNvPr>
          <p:cNvSpPr txBox="1"/>
          <p:nvPr/>
        </p:nvSpPr>
        <p:spPr>
          <a:xfrm>
            <a:off x="2250103" y="1517065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getAppointment()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62826E5-4538-476E-928D-3CEBF4E41A09}"/>
              </a:ext>
            </a:extLst>
          </p:cNvPr>
          <p:cNvSpPr/>
          <p:nvPr/>
        </p:nvSpPr>
        <p:spPr>
          <a:xfrm>
            <a:off x="3301501" y="671700"/>
            <a:ext cx="2080517" cy="582997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:Person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CC488C-3BB1-40C0-822F-B9BB39CAE631}"/>
              </a:ext>
            </a:extLst>
          </p:cNvPr>
          <p:cNvSpPr/>
          <p:nvPr/>
        </p:nvSpPr>
        <p:spPr>
          <a:xfrm>
            <a:off x="4305778" y="1795593"/>
            <a:ext cx="111780" cy="1133085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3EC290-BE4D-4763-8F9C-D0C97DD01670}"/>
              </a:ext>
            </a:extLst>
          </p:cNvPr>
          <p:cNvCxnSpPr>
            <a:cxnSpLocks/>
          </p:cNvCxnSpPr>
          <p:nvPr/>
        </p:nvCxnSpPr>
        <p:spPr>
          <a:xfrm>
            <a:off x="4552321" y="1950441"/>
            <a:ext cx="36304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7B9D887-AC62-4EC7-8406-D9520FF61B58}"/>
              </a:ext>
            </a:extLst>
          </p:cNvPr>
          <p:cNvSpPr/>
          <p:nvPr/>
        </p:nvSpPr>
        <p:spPr>
          <a:xfrm>
            <a:off x="10806209" y="1830410"/>
            <a:ext cx="1341689" cy="440352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</a:rPr>
              <a:t>:List&lt;Appointment&gt;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1CF039-F7A6-4055-8FB2-D3B09D6EA423}"/>
              </a:ext>
            </a:extLst>
          </p:cNvPr>
          <p:cNvSpPr txBox="1"/>
          <p:nvPr/>
        </p:nvSpPr>
        <p:spPr>
          <a:xfrm>
            <a:off x="4548209" y="1678688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toList()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0279EB2-2E72-4E00-BA6B-0CDBBB349E13}"/>
              </a:ext>
            </a:extLst>
          </p:cNvPr>
          <p:cNvSpPr/>
          <p:nvPr/>
        </p:nvSpPr>
        <p:spPr>
          <a:xfrm>
            <a:off x="7255327" y="672756"/>
            <a:ext cx="2080517" cy="582997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AppointmentList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82347B8-4E70-483C-9B9D-C06BA4F24527}"/>
              </a:ext>
            </a:extLst>
          </p:cNvPr>
          <p:cNvSpPr/>
          <p:nvPr/>
        </p:nvSpPr>
        <p:spPr>
          <a:xfrm>
            <a:off x="8231471" y="1946485"/>
            <a:ext cx="111777" cy="842698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0FD0E98-5BCB-4F33-B9F1-0FB755B94C56}"/>
              </a:ext>
            </a:extLst>
          </p:cNvPr>
          <p:cNvCxnSpPr>
            <a:cxnSpLocks/>
          </p:cNvCxnSpPr>
          <p:nvPr/>
        </p:nvCxnSpPr>
        <p:spPr>
          <a:xfrm>
            <a:off x="8389755" y="2153095"/>
            <a:ext cx="24349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A9E120C-66AD-4E13-AFE5-DDD2206E4DED}"/>
              </a:ext>
            </a:extLst>
          </p:cNvPr>
          <p:cNvSpPr txBox="1"/>
          <p:nvPr/>
        </p:nvSpPr>
        <p:spPr>
          <a:xfrm>
            <a:off x="8400522" y="1878095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List&lt;Appointment&gt;(internalList)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CA69D06-1995-4E90-BD29-21EA2352BE1B}"/>
              </a:ext>
            </a:extLst>
          </p:cNvPr>
          <p:cNvCxnSpPr>
            <a:cxnSpLocks/>
          </p:cNvCxnSpPr>
          <p:nvPr/>
        </p:nvCxnSpPr>
        <p:spPr>
          <a:xfrm flipH="1" flipV="1">
            <a:off x="8423486" y="2535371"/>
            <a:ext cx="2920448" cy="270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5462F45-BE44-4C9D-ADEF-1EEC59E2A04E}"/>
              </a:ext>
            </a:extLst>
          </p:cNvPr>
          <p:cNvCxnSpPr>
            <a:cxnSpLocks/>
          </p:cNvCxnSpPr>
          <p:nvPr/>
        </p:nvCxnSpPr>
        <p:spPr>
          <a:xfrm flipH="1">
            <a:off x="4503091" y="2789543"/>
            <a:ext cx="367965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53D311C-EB06-4A90-B0E8-0CC040F01FDF}"/>
              </a:ext>
            </a:extLst>
          </p:cNvPr>
          <p:cNvSpPr txBox="1"/>
          <p:nvPr/>
        </p:nvSpPr>
        <p:spPr>
          <a:xfrm>
            <a:off x="6117781" y="2512183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copyOfInternalAppointmentList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9D387EE-4C83-4B57-82F4-3DF90CCD0B39}"/>
              </a:ext>
            </a:extLst>
          </p:cNvPr>
          <p:cNvCxnSpPr>
            <a:cxnSpLocks/>
          </p:cNvCxnSpPr>
          <p:nvPr/>
        </p:nvCxnSpPr>
        <p:spPr>
          <a:xfrm flipH="1">
            <a:off x="2221535" y="2928678"/>
            <a:ext cx="2002109" cy="65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AA7C56A-A087-49CE-84C4-8EE3134861F1}"/>
              </a:ext>
            </a:extLst>
          </p:cNvPr>
          <p:cNvSpPr txBox="1"/>
          <p:nvPr/>
        </p:nvSpPr>
        <p:spPr>
          <a:xfrm>
            <a:off x="2210343" y="2609267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copyOfInternalAppointmentList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89B963-04DB-4938-9182-C057A256E855}"/>
              </a:ext>
            </a:extLst>
          </p:cNvPr>
          <p:cNvSpPr txBox="1"/>
          <p:nvPr/>
        </p:nvSpPr>
        <p:spPr>
          <a:xfrm>
            <a:off x="9197849" y="2276976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copyOfInternalAppointmentList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A4E0395-D175-4B8B-B7EE-EC600727C7E6}"/>
              </a:ext>
            </a:extLst>
          </p:cNvPr>
          <p:cNvCxnSpPr>
            <a:cxnSpLocks/>
          </p:cNvCxnSpPr>
          <p:nvPr/>
        </p:nvCxnSpPr>
        <p:spPr>
          <a:xfrm flipV="1">
            <a:off x="2207521" y="3422249"/>
            <a:ext cx="9136413" cy="270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C3314-7BA2-48EF-9E70-D11D8EBBCDB5}"/>
              </a:ext>
            </a:extLst>
          </p:cNvPr>
          <p:cNvSpPr txBox="1"/>
          <p:nvPr/>
        </p:nvSpPr>
        <p:spPr>
          <a:xfrm>
            <a:off x="2233237" y="3178485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add(appointment)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337B3D0-A3B2-4DAE-A3C3-884B1D822903}"/>
              </a:ext>
            </a:extLst>
          </p:cNvPr>
          <p:cNvSpPr/>
          <p:nvPr/>
        </p:nvSpPr>
        <p:spPr>
          <a:xfrm>
            <a:off x="11412331" y="3390490"/>
            <a:ext cx="127904" cy="287759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97115F8-81FA-4C8C-A8FA-1F92B6442D39}"/>
              </a:ext>
            </a:extLst>
          </p:cNvPr>
          <p:cNvCxnSpPr>
            <a:cxnSpLocks/>
          </p:cNvCxnSpPr>
          <p:nvPr/>
        </p:nvCxnSpPr>
        <p:spPr>
          <a:xfrm flipH="1">
            <a:off x="2202795" y="3663547"/>
            <a:ext cx="914113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339B2-8D4F-4427-916A-8E008939AEB4}"/>
              </a:ext>
            </a:extLst>
          </p:cNvPr>
          <p:cNvSpPr txBox="1"/>
          <p:nvPr/>
        </p:nvSpPr>
        <p:spPr>
          <a:xfrm>
            <a:off x="9701191" y="3447417"/>
            <a:ext cx="2210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copyOfInternalAppointmentList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A210030-2277-4EA1-93D3-EFCE4184DB80}"/>
              </a:ext>
            </a:extLst>
          </p:cNvPr>
          <p:cNvCxnSpPr>
            <a:cxnSpLocks/>
          </p:cNvCxnSpPr>
          <p:nvPr/>
        </p:nvCxnSpPr>
        <p:spPr>
          <a:xfrm>
            <a:off x="2300900" y="4368731"/>
            <a:ext cx="18772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AD92526-2A1E-4759-873D-F26B31F9BED8}"/>
              </a:ext>
            </a:extLst>
          </p:cNvPr>
          <p:cNvSpPr txBox="1"/>
          <p:nvPr/>
        </p:nvSpPr>
        <p:spPr>
          <a:xfrm>
            <a:off x="2240008" y="3895037"/>
            <a:ext cx="221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setAppointment(copyOfInternalAppointmentList)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BDF51FA-681B-4190-A5BE-BD33EAB61127}"/>
              </a:ext>
            </a:extLst>
          </p:cNvPr>
          <p:cNvSpPr/>
          <p:nvPr/>
        </p:nvSpPr>
        <p:spPr>
          <a:xfrm>
            <a:off x="4266167" y="4368731"/>
            <a:ext cx="143154" cy="1343318"/>
          </a:xfrm>
          <a:prstGeom prst="rect">
            <a:avLst/>
          </a:prstGeom>
          <a:solidFill>
            <a:srgbClr val="F8CE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1301B2D-1CE3-4D93-BA8F-DAE662BC4F6A}"/>
              </a:ext>
            </a:extLst>
          </p:cNvPr>
          <p:cNvCxnSpPr>
            <a:cxnSpLocks/>
          </p:cNvCxnSpPr>
          <p:nvPr/>
        </p:nvCxnSpPr>
        <p:spPr>
          <a:xfrm flipV="1">
            <a:off x="4460138" y="4509101"/>
            <a:ext cx="2015862" cy="68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77AD0D9D-03FE-4879-90CB-BEB8200E9A78}"/>
              </a:ext>
            </a:extLst>
          </p:cNvPr>
          <p:cNvSpPr/>
          <p:nvPr/>
        </p:nvSpPr>
        <p:spPr>
          <a:xfrm>
            <a:off x="6543424" y="4197191"/>
            <a:ext cx="1514074" cy="461666"/>
          </a:xfrm>
          <a:prstGeom prst="roundRect">
            <a:avLst/>
          </a:prstGeom>
          <a:solidFill>
            <a:srgbClr val="F8C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AppointmentList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0B5BB8-209F-4D6B-9993-A8E208483A30}"/>
              </a:ext>
            </a:extLst>
          </p:cNvPr>
          <p:cNvSpPr txBox="1"/>
          <p:nvPr/>
        </p:nvSpPr>
        <p:spPr>
          <a:xfrm>
            <a:off x="4443272" y="4054329"/>
            <a:ext cx="221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List&lt;Appointment&gt;(copyOf</a:t>
            </a:r>
          </a:p>
          <a:p>
            <a:r>
              <a:rPr lang="en-SG" sz="1200" dirty="0"/>
              <a:t>InteralAppointmentList)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B5CC55F-7736-4287-869E-8254A1A99FF4}"/>
              </a:ext>
            </a:extLst>
          </p:cNvPr>
          <p:cNvCxnSpPr>
            <a:cxnSpLocks/>
          </p:cNvCxnSpPr>
          <p:nvPr/>
        </p:nvCxnSpPr>
        <p:spPr>
          <a:xfrm flipH="1">
            <a:off x="4460139" y="4886708"/>
            <a:ext cx="263930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B2EF037-6AFF-4259-96B0-A059B9AFA988}"/>
              </a:ext>
            </a:extLst>
          </p:cNvPr>
          <p:cNvCxnSpPr/>
          <p:nvPr/>
        </p:nvCxnSpPr>
        <p:spPr>
          <a:xfrm>
            <a:off x="4443272" y="5183313"/>
            <a:ext cx="3411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D67049-AD06-4FBE-BFC1-D379E96E58DE}"/>
              </a:ext>
            </a:extLst>
          </p:cNvPr>
          <p:cNvCxnSpPr>
            <a:cxnSpLocks/>
          </p:cNvCxnSpPr>
          <p:nvPr/>
        </p:nvCxnSpPr>
        <p:spPr>
          <a:xfrm>
            <a:off x="4784446" y="5183313"/>
            <a:ext cx="0" cy="226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005242-5005-43EE-B33A-46E34C3059A5}"/>
              </a:ext>
            </a:extLst>
          </p:cNvPr>
          <p:cNvCxnSpPr>
            <a:cxnSpLocks/>
          </p:cNvCxnSpPr>
          <p:nvPr/>
        </p:nvCxnSpPr>
        <p:spPr>
          <a:xfrm flipH="1">
            <a:off x="4443272" y="5409344"/>
            <a:ext cx="3383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563C16C-CC6D-4377-A20D-A9FA3E32670F}"/>
              </a:ext>
            </a:extLst>
          </p:cNvPr>
          <p:cNvSpPr txBox="1"/>
          <p:nvPr/>
        </p:nvSpPr>
        <p:spPr>
          <a:xfrm>
            <a:off x="4889408" y="4609709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newAppointmentList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99877F5-4604-44D2-9F0C-7523CCAAE743}"/>
              </a:ext>
            </a:extLst>
          </p:cNvPr>
          <p:cNvSpPr txBox="1"/>
          <p:nvPr/>
        </p:nvSpPr>
        <p:spPr>
          <a:xfrm>
            <a:off x="4781604" y="5154103"/>
            <a:ext cx="221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set(newAppointmentList)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473A8D3-3060-4A6F-AF12-4F94539E17D2}"/>
              </a:ext>
            </a:extLst>
          </p:cNvPr>
          <p:cNvCxnSpPr>
            <a:cxnSpLocks/>
          </p:cNvCxnSpPr>
          <p:nvPr/>
        </p:nvCxnSpPr>
        <p:spPr>
          <a:xfrm>
            <a:off x="8222975" y="5333430"/>
            <a:ext cx="136561" cy="158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E1416AB-FF9B-4F18-965D-C4B1F4AC51CF}"/>
              </a:ext>
            </a:extLst>
          </p:cNvPr>
          <p:cNvCxnSpPr>
            <a:cxnSpLocks/>
          </p:cNvCxnSpPr>
          <p:nvPr/>
        </p:nvCxnSpPr>
        <p:spPr>
          <a:xfrm flipH="1">
            <a:off x="8231636" y="5333430"/>
            <a:ext cx="127900" cy="158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933F876-579F-48F8-84C2-7902CF91E473}"/>
              </a:ext>
            </a:extLst>
          </p:cNvPr>
          <p:cNvCxnSpPr>
            <a:cxnSpLocks/>
          </p:cNvCxnSpPr>
          <p:nvPr/>
        </p:nvCxnSpPr>
        <p:spPr>
          <a:xfrm flipH="1">
            <a:off x="2197780" y="5721012"/>
            <a:ext cx="2002109" cy="65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EB31081-1E7D-4266-B8C0-A3DB30B94219}"/>
              </a:ext>
            </a:extLst>
          </p:cNvPr>
          <p:cNvCxnSpPr>
            <a:cxnSpLocks/>
          </p:cNvCxnSpPr>
          <p:nvPr/>
        </p:nvCxnSpPr>
        <p:spPr>
          <a:xfrm flipH="1">
            <a:off x="143023" y="6001839"/>
            <a:ext cx="178009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23</cp:revision>
  <dcterms:created xsi:type="dcterms:W3CDTF">2017-10-29T05:26:55Z</dcterms:created>
  <dcterms:modified xsi:type="dcterms:W3CDTF">2017-11-13T07:35:31Z</dcterms:modified>
</cp:coreProperties>
</file>