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ECC"/>
    <a:srgbClr val="FFC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3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8242-38B1-47AD-80E1-5F068962F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506C4-C3FE-4E60-B1C3-FF6186D4C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17DAA-74FB-4D74-9C1E-1679A09F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9C835-2784-4D08-AC86-B219651A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068CA-CA56-40F6-AB76-5D07A431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56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2176-5405-4ED4-AD87-259F1C3AD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9CAF2-F4A5-4C97-BBF3-289016F1F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68FE1-A8DC-4593-A5CB-A4D09189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38F62-9DE1-46CA-86FB-B424EB66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12BA-FA6D-4AF4-9EDC-E6DD18F9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420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3A1F9-B2E7-4BB7-9886-807CBFDC2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99603-58B5-43EA-8238-45A67BC84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9258B-C019-4C71-9FB8-DC84EAD8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4736-9D97-4313-A3A1-246FB1B4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2D9B-3857-4500-88BE-DEA9B1E9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58BA-B135-4093-9A6A-AFC7737C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A82E7-A549-423E-841B-05007185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849AA-57E5-4CBF-9F70-841B53F2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5343-50B7-4EED-BE76-6213B41B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8599B-AC45-4963-A150-FD8ABD47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821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EA3D-8C48-425C-BECF-2B1EFF19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4A7B2-A26C-44D8-9AAD-8B6B9ED47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D6152-AF07-4E2D-BDB1-F986BA95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039F3-96BC-4B40-A17D-96FDF930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24BF8-3DEA-4604-8558-079BEA7E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768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7EE1-65B2-4A27-B2C1-0ABB553D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8F7C1-3B2E-4ECF-81B8-BE20A517E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CD6BE-5A4A-402F-B496-0452D6B94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72757-A957-4573-8936-078B8566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53353-2AC2-480E-A32F-03EDAFCA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940A7-6050-4839-9893-B93C0D61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860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EDD3-74C3-497C-9BC6-AEB88FBF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B8EB7-0174-4964-928F-2D9D734C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2D1D3-E7D4-4F5C-96CB-2B7586969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E7980-08D0-4102-A8FB-9CB458675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88D5B-3751-4353-8788-F766A8E4A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44064-509D-4743-8516-32B754E8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E9D99-CA09-4E16-9C68-44BC20DF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8F762-9692-41F1-A5AB-E9C77CAC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173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C0D8-1284-4E06-B822-4861DFBB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F5621-6A72-443E-905F-17E67167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FD25A-8E3D-4FB6-A233-10EE395D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512E4-91B5-44B2-BBB3-1F5A9AFC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380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88B2C-6EF8-4892-8BBD-42013603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98259-6BAF-4B6C-9D5C-7B241D66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A47F8-4202-40C4-87D3-125C04E4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943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A0CA-8929-45B9-AD1E-E47A6EA1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99FF-B98A-46E0-A288-5CEB0C185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BF24C-8C49-4611-8BF3-E61795F4A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F478F-620B-487A-B95A-86D3EDFD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2C386-F99C-4740-9215-D92005C7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84C8E-9CC4-4E66-80D6-F755300B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339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EDD4-0958-488D-AE2B-4EED043C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5CA4E-4355-441A-8088-485CEEEE3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B89BF-1178-4EF3-B7C3-3BEC4EC49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F3DBA-7490-41C8-9C7B-86F44422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6CFA4-7FA2-49CB-8EFE-7D2B9556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2F97F-F663-4E4D-9EEB-E6384FCB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302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C2A350-3CDF-485E-A019-72911D95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001C2-DF0A-4A7A-B93A-C3D2BBB8D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DA47A-C7C1-4BD2-824F-4EBB55100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D2542-4891-4C31-98CC-513778ECB93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EFD4-BBF0-4022-B2E5-C2B0A16C1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DAD83-32F1-4E7B-BD7E-4960DD80D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954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07B416CC-2747-41A7-B64D-19C4ED3DDE93}"/>
              </a:ext>
            </a:extLst>
          </p:cNvPr>
          <p:cNvSpPr/>
          <p:nvPr/>
        </p:nvSpPr>
        <p:spPr>
          <a:xfrm>
            <a:off x="4159530" y="2452625"/>
            <a:ext cx="5482767" cy="2503412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63FA15-C064-44C4-9ABB-FB332217863B}"/>
              </a:ext>
            </a:extLst>
          </p:cNvPr>
          <p:cNvSpPr/>
          <p:nvPr/>
        </p:nvSpPr>
        <p:spPr>
          <a:xfrm>
            <a:off x="995066" y="602259"/>
            <a:ext cx="2095900" cy="473802"/>
          </a:xfrm>
          <a:prstGeom prst="rect">
            <a:avLst/>
          </a:prstGeom>
          <a:solidFill>
            <a:srgbClr val="F8CECC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F2D1038-E33D-419F-B613-25A9945127B2}"/>
              </a:ext>
            </a:extLst>
          </p:cNvPr>
          <p:cNvCxnSpPr>
            <a:cxnSpLocks/>
          </p:cNvCxnSpPr>
          <p:nvPr/>
        </p:nvCxnSpPr>
        <p:spPr>
          <a:xfrm>
            <a:off x="2049942" y="1078249"/>
            <a:ext cx="0" cy="597496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CEFA31C-344E-46A4-A2D5-19D9DF7AD1C5}"/>
              </a:ext>
            </a:extLst>
          </p:cNvPr>
          <p:cNvSpPr/>
          <p:nvPr/>
        </p:nvSpPr>
        <p:spPr>
          <a:xfrm>
            <a:off x="1977934" y="1505735"/>
            <a:ext cx="130164" cy="4966983"/>
          </a:xfrm>
          <a:prstGeom prst="rect">
            <a:avLst/>
          </a:prstGeom>
          <a:solidFill>
            <a:srgbClr val="F8CE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CF73DC-C8B2-44F1-8666-8418ABCE8178}"/>
              </a:ext>
            </a:extLst>
          </p:cNvPr>
          <p:cNvSpPr/>
          <p:nvPr/>
        </p:nvSpPr>
        <p:spPr>
          <a:xfrm>
            <a:off x="3076316" y="1384409"/>
            <a:ext cx="1422051" cy="467684"/>
          </a:xfrm>
          <a:prstGeom prst="rect">
            <a:avLst/>
          </a:prstGeom>
          <a:solidFill>
            <a:srgbClr val="F8CECC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  <a:r>
              <a:rPr lang="en-SG" sz="1600" dirty="0">
                <a:solidFill>
                  <a:schemeClr val="bg1"/>
                </a:solidFill>
              </a:rPr>
              <a:t>Book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BD04FF-9CC4-4634-A4CC-075C6FCBF0C0}"/>
              </a:ext>
            </a:extLst>
          </p:cNvPr>
          <p:cNvCxnSpPr>
            <a:cxnSpLocks/>
          </p:cNvCxnSpPr>
          <p:nvPr/>
        </p:nvCxnSpPr>
        <p:spPr>
          <a:xfrm>
            <a:off x="2130334" y="2191547"/>
            <a:ext cx="1602319" cy="191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4262548-1420-4BEB-98E2-A089E425A3F2}"/>
              </a:ext>
            </a:extLst>
          </p:cNvPr>
          <p:cNvCxnSpPr>
            <a:cxnSpLocks/>
          </p:cNvCxnSpPr>
          <p:nvPr/>
        </p:nvCxnSpPr>
        <p:spPr>
          <a:xfrm>
            <a:off x="230044" y="1543026"/>
            <a:ext cx="16860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FA647BB-CFEB-42D3-8A71-5ED5CC5380C2}"/>
              </a:ext>
            </a:extLst>
          </p:cNvPr>
          <p:cNvSpPr txBox="1"/>
          <p:nvPr/>
        </p:nvSpPr>
        <p:spPr>
          <a:xfrm>
            <a:off x="-19799" y="1090954"/>
            <a:ext cx="2074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setTagColor(“random”,null)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26D5954-1910-4A5B-80B9-A4158F9DBF7A}"/>
              </a:ext>
            </a:extLst>
          </p:cNvPr>
          <p:cNvCxnSpPr>
            <a:cxnSpLocks/>
          </p:cNvCxnSpPr>
          <p:nvPr/>
        </p:nvCxnSpPr>
        <p:spPr>
          <a:xfrm>
            <a:off x="3809856" y="1856319"/>
            <a:ext cx="0" cy="422598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F968BF-5441-4AC3-BF0A-5716D47D5F89}"/>
              </a:ext>
            </a:extLst>
          </p:cNvPr>
          <p:cNvSpPr/>
          <p:nvPr/>
        </p:nvSpPr>
        <p:spPr>
          <a:xfrm>
            <a:off x="3732653" y="2176368"/>
            <a:ext cx="156520" cy="3433321"/>
          </a:xfrm>
          <a:prstGeom prst="rect">
            <a:avLst/>
          </a:prstGeom>
          <a:solidFill>
            <a:srgbClr val="F8CE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3EB746D-E6BC-4120-B04B-4FDCDBB23BCF}"/>
              </a:ext>
            </a:extLst>
          </p:cNvPr>
          <p:cNvSpPr txBox="1"/>
          <p:nvPr/>
        </p:nvSpPr>
        <p:spPr>
          <a:xfrm>
            <a:off x="2201513" y="1870401"/>
            <a:ext cx="2074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setTagColor(tags, “random”, null)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675E05E-BA7E-465A-BCA6-CAEC50A3F1A8}"/>
              </a:ext>
            </a:extLst>
          </p:cNvPr>
          <p:cNvSpPr/>
          <p:nvPr/>
        </p:nvSpPr>
        <p:spPr>
          <a:xfrm>
            <a:off x="4595934" y="1382738"/>
            <a:ext cx="1803548" cy="461538"/>
          </a:xfrm>
          <a:prstGeom prst="rect">
            <a:avLst/>
          </a:prstGeom>
          <a:solidFill>
            <a:srgbClr val="F8CECC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:UniqueTagList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152D771-6E20-4DE4-9CFE-B8638ADECD7F}"/>
              </a:ext>
            </a:extLst>
          </p:cNvPr>
          <p:cNvSpPr txBox="1"/>
          <p:nvPr/>
        </p:nvSpPr>
        <p:spPr>
          <a:xfrm>
            <a:off x="3878036" y="1884483"/>
            <a:ext cx="2074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setTags(tags, “random”, null)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EC2935F-AA3D-4759-A4D3-F06536BD3768}"/>
              </a:ext>
            </a:extLst>
          </p:cNvPr>
          <p:cNvCxnSpPr>
            <a:cxnSpLocks/>
          </p:cNvCxnSpPr>
          <p:nvPr/>
        </p:nvCxnSpPr>
        <p:spPr>
          <a:xfrm flipV="1">
            <a:off x="3891665" y="2349625"/>
            <a:ext cx="1459884" cy="3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7778AE-AAE7-41BE-875F-68A26A896606}"/>
              </a:ext>
            </a:extLst>
          </p:cNvPr>
          <p:cNvCxnSpPr>
            <a:cxnSpLocks/>
          </p:cNvCxnSpPr>
          <p:nvPr/>
        </p:nvCxnSpPr>
        <p:spPr>
          <a:xfrm>
            <a:off x="5410775" y="1825900"/>
            <a:ext cx="0" cy="407828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146D750-4C96-43B0-A820-5B93D2B505A7}"/>
              </a:ext>
            </a:extLst>
          </p:cNvPr>
          <p:cNvSpPr/>
          <p:nvPr/>
        </p:nvSpPr>
        <p:spPr>
          <a:xfrm>
            <a:off x="5327224" y="2343235"/>
            <a:ext cx="156445" cy="2973640"/>
          </a:xfrm>
          <a:prstGeom prst="rect">
            <a:avLst/>
          </a:prstGeom>
          <a:solidFill>
            <a:srgbClr val="F8CE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bg1"/>
              </a:solidFill>
            </a:endParaRPr>
          </a:p>
        </p:txBody>
      </p:sp>
      <p:sp>
        <p:nvSpPr>
          <p:cNvPr id="104" name="Rectangle: Single Corner Snipped 103">
            <a:extLst>
              <a:ext uri="{FF2B5EF4-FFF2-40B4-BE49-F238E27FC236}">
                <a16:creationId xmlns:a16="http://schemas.microsoft.com/office/drawing/2014/main" id="{3C58BC63-E11C-4E59-9A48-AFE1F8F5E3AE}"/>
              </a:ext>
            </a:extLst>
          </p:cNvPr>
          <p:cNvSpPr/>
          <p:nvPr/>
        </p:nvSpPr>
        <p:spPr>
          <a:xfrm>
            <a:off x="4159531" y="2459057"/>
            <a:ext cx="968364" cy="314538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82ACE3-8672-4EB7-A135-0B30440295FB}"/>
              </a:ext>
            </a:extLst>
          </p:cNvPr>
          <p:cNvSpPr txBox="1"/>
          <p:nvPr/>
        </p:nvSpPr>
        <p:spPr>
          <a:xfrm>
            <a:off x="4366892" y="2539471"/>
            <a:ext cx="975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Loop</a:t>
            </a:r>
          </a:p>
          <a:p>
            <a:endParaRPr lang="en-SG" sz="1000" dirty="0"/>
          </a:p>
          <a:p>
            <a:r>
              <a:rPr lang="en-SG" sz="1000" dirty="0"/>
              <a:t>[each Tag]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77354D3-05EC-43C9-96AE-7A433CA0AAF9}"/>
              </a:ext>
            </a:extLst>
          </p:cNvPr>
          <p:cNvSpPr txBox="1"/>
          <p:nvPr/>
        </p:nvSpPr>
        <p:spPr>
          <a:xfrm>
            <a:off x="745301" y="178296"/>
            <a:ext cx="100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Model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3A9A66D-B3B9-4942-BFB8-46072EA7A8EB}"/>
              </a:ext>
            </a:extLst>
          </p:cNvPr>
          <p:cNvSpPr txBox="1"/>
          <p:nvPr/>
        </p:nvSpPr>
        <p:spPr>
          <a:xfrm>
            <a:off x="8172159" y="307854"/>
            <a:ext cx="1061357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UI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FF3D27F-2508-491F-8940-A3E0B25D3D83}"/>
              </a:ext>
            </a:extLst>
          </p:cNvPr>
          <p:cNvSpPr/>
          <p:nvPr/>
        </p:nvSpPr>
        <p:spPr>
          <a:xfrm>
            <a:off x="6491241" y="650738"/>
            <a:ext cx="2095900" cy="473802"/>
          </a:xfrm>
          <a:prstGeom prst="rect">
            <a:avLst/>
          </a:prstGeom>
          <a:solidFill>
            <a:srgbClr val="F8CECC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:Tag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388C16F-87E0-45AF-A6E2-ACD7CCD9BBD2}"/>
              </a:ext>
            </a:extLst>
          </p:cNvPr>
          <p:cNvCxnSpPr>
            <a:cxnSpLocks/>
          </p:cNvCxnSpPr>
          <p:nvPr/>
        </p:nvCxnSpPr>
        <p:spPr>
          <a:xfrm>
            <a:off x="7496851" y="1078249"/>
            <a:ext cx="46513" cy="530199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04EA739-CD99-46C7-BE9A-A3DA2AF11616}"/>
              </a:ext>
            </a:extLst>
          </p:cNvPr>
          <p:cNvSpPr/>
          <p:nvPr/>
        </p:nvSpPr>
        <p:spPr>
          <a:xfrm>
            <a:off x="7439972" y="3285477"/>
            <a:ext cx="156445" cy="1009121"/>
          </a:xfrm>
          <a:prstGeom prst="rect">
            <a:avLst/>
          </a:prstGeom>
          <a:solidFill>
            <a:srgbClr val="F8CE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E9DA04-74B9-4E8B-B48E-3D6D53FB8D3C}"/>
              </a:ext>
            </a:extLst>
          </p:cNvPr>
          <p:cNvCxnSpPr>
            <a:cxnSpLocks/>
          </p:cNvCxnSpPr>
          <p:nvPr/>
        </p:nvCxnSpPr>
        <p:spPr>
          <a:xfrm>
            <a:off x="5636875" y="3320104"/>
            <a:ext cx="1750044" cy="217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AE6357D-5F39-46FE-B98B-5BE9195812A7}"/>
              </a:ext>
            </a:extLst>
          </p:cNvPr>
          <p:cNvSpPr txBox="1"/>
          <p:nvPr/>
        </p:nvSpPr>
        <p:spPr>
          <a:xfrm>
            <a:off x="5887466" y="3016981"/>
            <a:ext cx="2074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setRandomColor()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98528-96AF-49A3-A20B-5ABBC199CB94}"/>
              </a:ext>
            </a:extLst>
          </p:cNvPr>
          <p:cNvCxnSpPr/>
          <p:nvPr/>
        </p:nvCxnSpPr>
        <p:spPr>
          <a:xfrm flipH="1">
            <a:off x="5542908" y="4294598"/>
            <a:ext cx="1833937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9FFD85-0434-4C37-8E49-E0683AFA421C}"/>
              </a:ext>
            </a:extLst>
          </p:cNvPr>
          <p:cNvCxnSpPr>
            <a:cxnSpLocks/>
          </p:cNvCxnSpPr>
          <p:nvPr/>
        </p:nvCxnSpPr>
        <p:spPr>
          <a:xfrm flipH="1">
            <a:off x="3931314" y="5316875"/>
            <a:ext cx="132924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7700B9A-F4AA-43F0-9DF9-0CCA4E326076}"/>
              </a:ext>
            </a:extLst>
          </p:cNvPr>
          <p:cNvCxnSpPr>
            <a:cxnSpLocks/>
          </p:cNvCxnSpPr>
          <p:nvPr/>
        </p:nvCxnSpPr>
        <p:spPr>
          <a:xfrm flipH="1">
            <a:off x="2282456" y="5562918"/>
            <a:ext cx="132924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82500FB4-6C0D-48B2-A65A-62D386D10124}"/>
              </a:ext>
            </a:extLst>
          </p:cNvPr>
          <p:cNvSpPr/>
          <p:nvPr/>
        </p:nvSpPr>
        <p:spPr>
          <a:xfrm>
            <a:off x="2282456" y="5706737"/>
            <a:ext cx="141255" cy="62245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DD0DFA-F421-4EDE-BFA0-3DBB7BF6EA82}"/>
              </a:ext>
            </a:extLst>
          </p:cNvPr>
          <p:cNvSpPr txBox="1"/>
          <p:nvPr/>
        </p:nvSpPr>
        <p:spPr>
          <a:xfrm>
            <a:off x="2445938" y="6077958"/>
            <a:ext cx="2074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indicateAddressBookChanged()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285732-8F8B-47F0-B467-9AFA2B71CCBC}"/>
              </a:ext>
            </a:extLst>
          </p:cNvPr>
          <p:cNvCxnSpPr>
            <a:cxnSpLocks/>
          </p:cNvCxnSpPr>
          <p:nvPr/>
        </p:nvCxnSpPr>
        <p:spPr>
          <a:xfrm flipH="1">
            <a:off x="563771" y="6449919"/>
            <a:ext cx="132924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99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10</cp:revision>
  <dcterms:created xsi:type="dcterms:W3CDTF">2017-10-29T05:26:55Z</dcterms:created>
  <dcterms:modified xsi:type="dcterms:W3CDTF">2017-11-13T07:35:42Z</dcterms:modified>
</cp:coreProperties>
</file>