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1"/>
  </p:normalViewPr>
  <p:slideViewPr>
    <p:cSldViewPr showGuides="1">
      <p:cViewPr varScale="1">
        <p:scale>
          <a:sx n="146" d="100"/>
          <a:sy n="146" d="100"/>
        </p:scale>
        <p:origin x="432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050367" y="4489458"/>
            <a:ext cx="4731431" cy="9207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US" sz="1200" dirty="0" err="1" smtClean="0">
                <a:solidFill>
                  <a:schemeClr val="tx1"/>
                </a:solidFill>
              </a:rPr>
              <a:t>AddressBook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50368" y="2231306"/>
            <a:ext cx="4731431" cy="18078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US" sz="1200" dirty="0" err="1" smtClean="0">
                <a:solidFill>
                  <a:schemeClr val="tx1"/>
                </a:solidFill>
              </a:rPr>
              <a:t>ModelManager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62"/>
          <p:cNvSpPr/>
          <p:nvPr/>
        </p:nvSpPr>
        <p:spPr>
          <a:xfrm>
            <a:off x="3494312" y="3392681"/>
            <a:ext cx="1956948" cy="493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sortedList:SortedList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ReadOnlyPerson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3429000" y="2338903"/>
            <a:ext cx="2087575" cy="493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filteredList:FilteredList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ReadOnlyPerson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62"/>
          <p:cNvSpPr/>
          <p:nvPr/>
        </p:nvSpPr>
        <p:spPr>
          <a:xfrm>
            <a:off x="3303812" y="4687815"/>
            <a:ext cx="2337947" cy="4937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personList:ObservableList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ReadOnlyPerson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3429000" y="1219200"/>
            <a:ext cx="2087575" cy="4937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PersonListPanel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54" idx="2"/>
            <a:endCxn id="48" idx="0"/>
          </p:cNvCxnSpPr>
          <p:nvPr/>
        </p:nvCxnSpPr>
        <p:spPr>
          <a:xfrm>
            <a:off x="4472788" y="1712985"/>
            <a:ext cx="0" cy="6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8" idx="2"/>
            <a:endCxn id="47" idx="0"/>
          </p:cNvCxnSpPr>
          <p:nvPr/>
        </p:nvCxnSpPr>
        <p:spPr>
          <a:xfrm flipH="1">
            <a:off x="4472786" y="2832688"/>
            <a:ext cx="2" cy="55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7" idx="2"/>
            <a:endCxn id="53" idx="0"/>
          </p:cNvCxnSpPr>
          <p:nvPr/>
        </p:nvCxnSpPr>
        <p:spPr>
          <a:xfrm>
            <a:off x="4472786" y="3886466"/>
            <a:ext cx="0" cy="80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179" y="4056935"/>
            <a:ext cx="743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observes</a:t>
            </a:r>
            <a:endParaRPr lang="en-US" sz="1200" dirty="0"/>
          </a:p>
        </p:txBody>
      </p:sp>
      <p:sp>
        <p:nvSpPr>
          <p:cNvPr id="14" name="Triangle 13"/>
          <p:cNvSpPr/>
          <p:nvPr/>
        </p:nvSpPr>
        <p:spPr>
          <a:xfrm>
            <a:off x="4873089" y="4164587"/>
            <a:ext cx="99806" cy="1026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47634" y="2919994"/>
            <a:ext cx="743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observes</a:t>
            </a:r>
            <a:endParaRPr lang="en-US" sz="1200" dirty="0"/>
          </a:p>
        </p:txBody>
      </p:sp>
      <p:sp>
        <p:nvSpPr>
          <p:cNvPr id="21" name="Triangle 20"/>
          <p:cNvSpPr/>
          <p:nvPr/>
        </p:nvSpPr>
        <p:spPr>
          <a:xfrm>
            <a:off x="4873089" y="3023933"/>
            <a:ext cx="99806" cy="1026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40496" y="1752600"/>
            <a:ext cx="743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observes</a:t>
            </a:r>
            <a:endParaRPr lang="en-US" sz="1200" dirty="0"/>
          </a:p>
        </p:txBody>
      </p:sp>
      <p:sp>
        <p:nvSpPr>
          <p:cNvPr id="23" name="Triangle 22"/>
          <p:cNvSpPr/>
          <p:nvPr/>
        </p:nvSpPr>
        <p:spPr>
          <a:xfrm>
            <a:off x="4874660" y="1856539"/>
            <a:ext cx="99806" cy="1026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50977" y="1921903"/>
            <a:ext cx="9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dirty="0" smtClean="0"/>
              <a:t>bserved by</a:t>
            </a:r>
            <a:endParaRPr lang="en-US" sz="1200" dirty="0"/>
          </a:p>
        </p:txBody>
      </p:sp>
      <p:sp>
        <p:nvSpPr>
          <p:cNvPr id="26" name="Triangle 25"/>
          <p:cNvSpPr/>
          <p:nvPr/>
        </p:nvSpPr>
        <p:spPr>
          <a:xfrm flipV="1">
            <a:off x="3763975" y="2006632"/>
            <a:ext cx="98845" cy="8943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73874" y="3089455"/>
            <a:ext cx="9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dirty="0" smtClean="0"/>
              <a:t>bserved by</a:t>
            </a:r>
            <a:endParaRPr lang="en-US" sz="1200" dirty="0"/>
          </a:p>
        </p:txBody>
      </p:sp>
      <p:sp>
        <p:nvSpPr>
          <p:cNvPr id="28" name="Triangle 27"/>
          <p:cNvSpPr/>
          <p:nvPr/>
        </p:nvSpPr>
        <p:spPr>
          <a:xfrm flipV="1">
            <a:off x="3786872" y="3174184"/>
            <a:ext cx="98845" cy="8943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06373" y="4218801"/>
            <a:ext cx="94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dirty="0" smtClean="0"/>
              <a:t>bserved by</a:t>
            </a:r>
            <a:endParaRPr lang="en-US" sz="1200" dirty="0"/>
          </a:p>
        </p:txBody>
      </p:sp>
      <p:sp>
        <p:nvSpPr>
          <p:cNvPr id="30" name="Triangle 29"/>
          <p:cNvSpPr/>
          <p:nvPr/>
        </p:nvSpPr>
        <p:spPr>
          <a:xfrm flipV="1">
            <a:off x="3819371" y="4303530"/>
            <a:ext cx="98845" cy="8943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76</cp:revision>
  <dcterms:created xsi:type="dcterms:W3CDTF">2016-07-22T14:33:02Z</dcterms:created>
  <dcterms:modified xsi:type="dcterms:W3CDTF">2017-11-07T05:34:52Z</dcterms:modified>
</cp:coreProperties>
</file>