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6" r:id="rId2"/>
    <p:sldId id="267" r:id="rId3"/>
    <p:sldId id="268" r:id="rId4"/>
    <p:sldId id="26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5" d="100"/>
          <a:sy n="85" d="100"/>
        </p:scale>
        <p:origin x="-712" y="-11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calendar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50378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execute(“calendar”)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071302" y="1472931"/>
            <a:ext cx="27866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 ShowCalendarRequestEvent)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5706114" y="713420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6626716" y="1066474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6554708" y="2083371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4006284" y="1981200"/>
            <a:ext cx="256843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953906" y="2260158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 flipH="1">
            <a:off x="1730996" y="954686"/>
            <a:ext cx="8007" cy="3657600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7" name="Rectangle 66"/>
          <p:cNvSpPr/>
          <p:nvPr/>
        </p:nvSpPr>
        <p:spPr>
          <a:xfrm>
            <a:off x="1586668" y="1322292"/>
            <a:ext cx="247813" cy="264010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68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69" name="Flowchart: Connector 68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70" name="Straight Connector 69"/>
            <p:cNvCxnSpPr>
              <a:stCxn id="69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71" name="Freeform 70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73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>
            <a:off x="3911372" y="971597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5" name="Rectangle 74"/>
          <p:cNvSpPr/>
          <p:nvPr/>
        </p:nvSpPr>
        <p:spPr>
          <a:xfrm>
            <a:off x="3810391" y="1433477"/>
            <a:ext cx="235006" cy="9087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76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>
            <a:off x="5863600" y="971597"/>
            <a:ext cx="0" cy="1370605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8" name="Rectangle 77"/>
          <p:cNvSpPr/>
          <p:nvPr/>
        </p:nvSpPr>
        <p:spPr>
          <a:xfrm>
            <a:off x="5774293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email 1</a:t>
            </a:r>
            <a:endParaRPr lang="en-US" sz="1400" dirty="0"/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execute(“email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071937" y="1616803"/>
            <a:ext cx="1737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7030A0"/>
                </a:solidFill>
              </a:rPr>
              <a:t> getFilteredPersonList()</a:t>
            </a:r>
            <a:endParaRPr lang="en-US" sz="1400" dirty="0">
              <a:solidFill>
                <a:srgbClr val="7030A0"/>
              </a:solidFill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4130611" y="2189802"/>
            <a:ext cx="1660981" cy="879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1963999" y="3657600"/>
            <a:ext cx="182919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375694" y="3886200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00961" y="1099672"/>
            <a:ext cx="13457" cy="331992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3911372" y="2590800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1" name="Rectangle 100"/>
          <p:cNvSpPr/>
          <p:nvPr/>
        </p:nvSpPr>
        <p:spPr>
          <a:xfrm>
            <a:off x="3797187" y="2624241"/>
            <a:ext cx="235006" cy="9087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20" name="Curved Left Arrow 19"/>
          <p:cNvSpPr/>
          <p:nvPr/>
        </p:nvSpPr>
        <p:spPr>
          <a:xfrm>
            <a:off x="4130611" y="2342202"/>
            <a:ext cx="212789" cy="47719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147156" y="2975285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mailto()</a:t>
            </a:r>
            <a:endParaRPr 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576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" name="Rectangle 3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5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6" name="Flowchart: Connector 5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7" name="Straight Connector 6"/>
            <p:cNvCxnSpPr>
              <a:stCxn id="6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8" name="Freeform 7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0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" name="Rectangle 11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3" name="Rectangle 62"/>
          <p:cNvSpPr/>
          <p:nvPr/>
        </p:nvSpPr>
        <p:spPr>
          <a:xfrm>
            <a:off x="5924980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6411909" y="1028344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5" name="Rectangle 14"/>
          <p:cNvSpPr/>
          <p:nvPr/>
        </p:nvSpPr>
        <p:spPr>
          <a:xfrm>
            <a:off x="6356018" y="1524042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66817" y="1345880"/>
            <a:ext cx="116787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Find n/Alice </a:t>
            </a:r>
            <a:endParaRPr lang="en-US" sz="14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877186" y="1547334"/>
            <a:ext cx="202922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execute(“find n/Alice 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978390" y="1499555"/>
            <a:ext cx="2386498" cy="417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91627" y="1655056"/>
            <a:ext cx="23963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7030A0"/>
                </a:solidFill>
              </a:rPr>
              <a:t>updateFilteredPerson(predicate)</a:t>
            </a:r>
            <a:endParaRPr lang="en-US" sz="1400" dirty="0">
              <a:solidFill>
                <a:srgbClr val="7030A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3954408" y="2175436"/>
            <a:ext cx="2371387" cy="1524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660979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5084" y="1447800"/>
            <a:ext cx="31191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660066"/>
                </a:solidFill>
              </a:rPr>
              <a:t>raise( </a:t>
            </a:r>
            <a:r>
              <a:rPr lang="en-US" sz="1400" dirty="0" err="1" smtClean="0">
                <a:solidFill>
                  <a:srgbClr val="660066"/>
                </a:solidFill>
              </a:rPr>
              <a:t>PersonPanelSelection</a:t>
            </a:r>
            <a:r>
              <a:rPr lang="en-US" sz="1400" dirty="0" err="1" smtClean="0">
                <a:solidFill>
                  <a:srgbClr val="660066"/>
                </a:solidFill>
              </a:rPr>
              <a:t>ChangedEven</a:t>
            </a:r>
            <a:r>
              <a:rPr lang="en-US" sz="1400" dirty="0" err="1" smtClean="0">
                <a:solidFill>
                  <a:srgbClr val="660066"/>
                </a:solidFill>
              </a:rPr>
              <a:t>t</a:t>
            </a:r>
            <a:r>
              <a:rPr lang="en-US" sz="1400" dirty="0" smtClean="0">
                <a:solidFill>
                  <a:srgbClr val="660066"/>
                </a:solidFill>
              </a:rPr>
              <a:t>)</a:t>
            </a:r>
            <a:endParaRPr lang="en-US" sz="1400" dirty="0">
              <a:solidFill>
                <a:srgbClr val="660066"/>
              </a:solidFill>
            </a:endParaRPr>
          </a:p>
        </p:txBody>
      </p:sp>
      <p:sp>
        <p:nvSpPr>
          <p:cNvPr id="39" name="Rectangle 62"/>
          <p:cNvSpPr/>
          <p:nvPr/>
        </p:nvSpPr>
        <p:spPr>
          <a:xfrm>
            <a:off x="3733800" y="990600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4495800" y="1295400"/>
            <a:ext cx="0" cy="259080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2667000" y="1752600"/>
            <a:ext cx="152400" cy="1143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rgbClr val="77933C"/>
              </a:solidFill>
            </a:endParaRPr>
          </a:p>
        </p:txBody>
      </p:sp>
      <p:sp>
        <p:nvSpPr>
          <p:cNvPr id="27" name="Rectangle 62"/>
          <p:cNvSpPr/>
          <p:nvPr/>
        </p:nvSpPr>
        <p:spPr>
          <a:xfrm>
            <a:off x="2286000" y="990600"/>
            <a:ext cx="914400" cy="30480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:</a:t>
            </a:r>
            <a:r>
              <a:rPr lang="en-US" sz="1600" b="1" dirty="0" err="1" smtClean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28600" y="1752600"/>
            <a:ext cx="2438400" cy="12194"/>
          </a:xfrm>
          <a:prstGeom prst="straightConnector1">
            <a:avLst/>
          </a:prstGeom>
          <a:ln w="19050">
            <a:solidFill>
              <a:srgbClr val="66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7" idx="2"/>
          </p:cNvCxnSpPr>
          <p:nvPr/>
        </p:nvCxnSpPr>
        <p:spPr>
          <a:xfrm>
            <a:off x="2743200" y="1295400"/>
            <a:ext cx="0" cy="2590800"/>
          </a:xfrm>
          <a:prstGeom prst="line">
            <a:avLst/>
          </a:prstGeom>
          <a:ln w="19050">
            <a:solidFill>
              <a:srgbClr val="77933C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3" name="Rectangle 42"/>
          <p:cNvSpPr/>
          <p:nvPr/>
        </p:nvSpPr>
        <p:spPr>
          <a:xfrm>
            <a:off x="4419600" y="1981200"/>
            <a:ext cx="152400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rgbClr val="77933C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819400" y="1676400"/>
            <a:ext cx="31191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31859C"/>
                </a:solidFill>
              </a:rPr>
              <a:t>post</a:t>
            </a:r>
            <a:r>
              <a:rPr lang="en-US" sz="1400" dirty="0" smtClean="0">
                <a:solidFill>
                  <a:srgbClr val="31859C"/>
                </a:solidFill>
              </a:rPr>
              <a:t>( </a:t>
            </a:r>
            <a:r>
              <a:rPr lang="en-US" sz="1400" dirty="0" err="1" smtClean="0">
                <a:solidFill>
                  <a:srgbClr val="31859C"/>
                </a:solidFill>
              </a:rPr>
              <a:t>PersonPanelSelection</a:t>
            </a:r>
            <a:r>
              <a:rPr lang="en-US" sz="1400" dirty="0" err="1" smtClean="0">
                <a:solidFill>
                  <a:srgbClr val="31859C"/>
                </a:solidFill>
              </a:rPr>
              <a:t>ChangedEven</a:t>
            </a:r>
            <a:r>
              <a:rPr lang="en-US" sz="1400" dirty="0" err="1" smtClean="0">
                <a:solidFill>
                  <a:srgbClr val="31859C"/>
                </a:solidFill>
              </a:rPr>
              <a:t>t</a:t>
            </a:r>
            <a:r>
              <a:rPr lang="en-US" sz="1400" dirty="0" smtClean="0">
                <a:solidFill>
                  <a:srgbClr val="31859C"/>
                </a:solidFill>
              </a:rPr>
              <a:t>)</a:t>
            </a:r>
            <a:endParaRPr lang="en-US" sz="1400" dirty="0">
              <a:solidFill>
                <a:srgbClr val="31859C"/>
              </a:solidFill>
            </a:endParaRPr>
          </a:p>
        </p:txBody>
      </p:sp>
      <p:cxnSp>
        <p:nvCxnSpPr>
          <p:cNvPr id="48" name="Straight Arrow Connector 47"/>
          <p:cNvCxnSpPr>
            <a:endCxn id="58" idx="0"/>
          </p:cNvCxnSpPr>
          <p:nvPr/>
        </p:nvCxnSpPr>
        <p:spPr>
          <a:xfrm>
            <a:off x="4572000" y="2133600"/>
            <a:ext cx="2514600" cy="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43" idx="0"/>
          </p:cNvCxnSpPr>
          <p:nvPr/>
        </p:nvCxnSpPr>
        <p:spPr>
          <a:xfrm>
            <a:off x="2819400" y="1981200"/>
            <a:ext cx="1676400" cy="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572000" y="1905000"/>
            <a:ext cx="31191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31859C"/>
                </a:solidFill>
              </a:rPr>
              <a:t>handle</a:t>
            </a:r>
            <a:r>
              <a:rPr lang="en-US" sz="1400" dirty="0" err="1" smtClean="0">
                <a:solidFill>
                  <a:srgbClr val="31859C"/>
                </a:solidFill>
              </a:rPr>
              <a:t>Selection</a:t>
            </a:r>
            <a:r>
              <a:rPr lang="en-US" sz="1400" dirty="0" err="1" smtClean="0">
                <a:solidFill>
                  <a:srgbClr val="31859C"/>
                </a:solidFill>
              </a:rPr>
              <a:t>ChangedEven</a:t>
            </a:r>
            <a:r>
              <a:rPr lang="en-US" sz="1400" dirty="0" err="1" smtClean="0">
                <a:solidFill>
                  <a:srgbClr val="31859C"/>
                </a:solidFill>
              </a:rPr>
              <a:t>t</a:t>
            </a:r>
            <a:r>
              <a:rPr lang="en-US" sz="1400" dirty="0" smtClean="0">
                <a:solidFill>
                  <a:srgbClr val="31859C"/>
                </a:solidFill>
              </a:rPr>
              <a:t>()</a:t>
            </a:r>
            <a:endParaRPr lang="en-US" sz="1400" dirty="0">
              <a:solidFill>
                <a:srgbClr val="31859C"/>
              </a:solidFill>
            </a:endParaRPr>
          </a:p>
        </p:txBody>
      </p:sp>
      <p:sp>
        <p:nvSpPr>
          <p:cNvPr id="56" name="Rectangle 62"/>
          <p:cNvSpPr/>
          <p:nvPr/>
        </p:nvSpPr>
        <p:spPr>
          <a:xfrm>
            <a:off x="6324600" y="990600"/>
            <a:ext cx="1447800" cy="38100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accent3">
                    <a:lumMod val="75000"/>
                  </a:schemeClr>
                </a:solidFill>
              </a:rPr>
              <a:t>:</a:t>
            </a:r>
            <a:r>
              <a:rPr lang="en-US" sz="1600" b="1" dirty="0" err="1" smtClean="0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010400" y="2133600"/>
            <a:ext cx="152400" cy="381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rgbClr val="77933C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 flipH="1">
            <a:off x="7086600" y="2209800"/>
            <a:ext cx="152400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rgbClr val="77933C"/>
              </a:solidFill>
            </a:endParaRPr>
          </a:p>
        </p:txBody>
      </p:sp>
      <p:cxnSp>
        <p:nvCxnSpPr>
          <p:cNvPr id="67" name="Curved Connector 66"/>
          <p:cNvCxnSpPr>
            <a:endCxn id="64" idx="1"/>
          </p:cNvCxnSpPr>
          <p:nvPr/>
        </p:nvCxnSpPr>
        <p:spPr>
          <a:xfrm rot="16200000" flipH="1">
            <a:off x="7105650" y="2190750"/>
            <a:ext cx="190500" cy="76200"/>
          </a:xfrm>
          <a:prstGeom prst="curvedConnector4">
            <a:avLst>
              <a:gd name="adj1" fmla="val 20000"/>
              <a:gd name="adj2" fmla="val 400000"/>
            </a:avLst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162800" y="1981200"/>
            <a:ext cx="1295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3">
                    <a:lumMod val="75000"/>
                  </a:schemeClr>
                </a:solidFill>
              </a:rPr>
              <a:t>loadPersonPage</a:t>
            </a:r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4572000" y="2514600"/>
            <a:ext cx="2439118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2819400" y="2667000"/>
            <a:ext cx="160091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609600" y="2895600"/>
            <a:ext cx="2058118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7086600" y="1295400"/>
            <a:ext cx="0" cy="2590800"/>
          </a:xfrm>
          <a:prstGeom prst="line">
            <a:avLst/>
          </a:prstGeom>
          <a:ln w="19050">
            <a:solidFill>
              <a:srgbClr val="77933C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05542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1076</TotalTime>
  <Words>82</Words>
  <Application>Microsoft Macintosh PowerPoint</Application>
  <PresentationFormat>On-screen Show (4:3)</PresentationFormat>
  <Paragraphs>26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Wen Hao Aw</cp:lastModifiedBy>
  <cp:revision>74</cp:revision>
  <dcterms:created xsi:type="dcterms:W3CDTF">2016-07-22T14:33:02Z</dcterms:created>
  <dcterms:modified xsi:type="dcterms:W3CDTF">2017-11-10T08:26:13Z</dcterms:modified>
</cp:coreProperties>
</file>