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9" r:id="rId2"/>
    <p:sldId id="270" r:id="rId3"/>
    <p:sldId id="27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7" d="100"/>
          <a:sy n="67" d="100"/>
        </p:scale>
        <p:origin x="1073" y="3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9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81620" y="2057400"/>
            <a:ext cx="6599745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76063" y="2430315"/>
            <a:ext cx="1470018" cy="31486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178324" y="2797021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065800" y="3089798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3702464" y="3208482"/>
            <a:ext cx="1524000" cy="4615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cl:Calendar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540664" y="366970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464464" y="367713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59108" y="3207161"/>
            <a:ext cx="11198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45550" y="2892092"/>
            <a:ext cx="129586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execute(“calendar”)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162269" y="3470144"/>
            <a:ext cx="1269402" cy="287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58943" y="4944978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V="1">
            <a:off x="1237916" y="4503499"/>
            <a:ext cx="1193755" cy="1313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24311" y="5706703"/>
            <a:ext cx="101081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1230677" y="4812224"/>
            <a:ext cx="3166761" cy="1682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452289" y="4740812"/>
            <a:ext cx="143227" cy="9193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7" name="Straight Arrow Connector 76"/>
          <p:cNvCxnSpPr>
            <a:cxnSpLocks/>
            <a:endCxn id="65" idx="2"/>
          </p:cNvCxnSpPr>
          <p:nvPr/>
        </p:nvCxnSpPr>
        <p:spPr>
          <a:xfrm>
            <a:off x="1233417" y="5642294"/>
            <a:ext cx="3290486" cy="1783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781163" y="3254700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create()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97864" y="5491259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5197622" y="4965694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962350" y="5427232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>
            <a:cxnSpLocks/>
          </p:cNvCxnSpPr>
          <p:nvPr/>
        </p:nvCxnSpPr>
        <p:spPr>
          <a:xfrm>
            <a:off x="4445470" y="5196463"/>
            <a:ext cx="744059" cy="695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  <a:endCxn id="86" idx="2"/>
          </p:cNvCxnSpPr>
          <p:nvPr/>
        </p:nvCxnSpPr>
        <p:spPr>
          <a:xfrm>
            <a:off x="4612277" y="5598608"/>
            <a:ext cx="142627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681879" y="4185262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</a:t>
            </a:r>
          </a:p>
        </p:txBody>
      </p:sp>
      <p:sp>
        <p:nvSpPr>
          <p:cNvPr id="42" name="Rectangle 62"/>
          <p:cNvSpPr/>
          <p:nvPr/>
        </p:nvSpPr>
        <p:spPr>
          <a:xfrm>
            <a:off x="6355675" y="2555672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7059075" y="2958114"/>
            <a:ext cx="3479" cy="176540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060080" y="4784010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44"/>
          <p:cNvSpPr/>
          <p:nvPr/>
        </p:nvSpPr>
        <p:spPr>
          <a:xfrm>
            <a:off x="6943864" y="4739195"/>
            <a:ext cx="253937" cy="2154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71760" y="4475545"/>
            <a:ext cx="4488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 ShowCalendarRequestEvent)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4616864" y="4776863"/>
            <a:ext cx="233251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583092" y="4894749"/>
            <a:ext cx="2324383" cy="1966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62"/>
          <p:cNvSpPr/>
          <p:nvPr/>
        </p:nvSpPr>
        <p:spPr>
          <a:xfrm>
            <a:off x="7831856" y="3769489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8384917" y="4130226"/>
            <a:ext cx="0" cy="560763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8" name="Rectangle 97"/>
          <p:cNvSpPr/>
          <p:nvPr/>
        </p:nvSpPr>
        <p:spPr>
          <a:xfrm>
            <a:off x="8289088" y="4760962"/>
            <a:ext cx="179170" cy="17246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1" name="Straight Arrow Connector 100"/>
          <p:cNvCxnSpPr>
            <a:cxnSpLocks/>
            <a:endCxn id="98" idx="2"/>
          </p:cNvCxnSpPr>
          <p:nvPr/>
        </p:nvCxnSpPr>
        <p:spPr>
          <a:xfrm>
            <a:off x="7201282" y="4933424"/>
            <a:ext cx="117739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8378673" y="4883644"/>
            <a:ext cx="0" cy="167473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7170187" y="4760962"/>
            <a:ext cx="112317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7300139" y="4503499"/>
            <a:ext cx="15037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loadPage()</a:t>
            </a:r>
          </a:p>
        </p:txBody>
      </p:sp>
      <p:sp>
        <p:nvSpPr>
          <p:cNvPr id="105" name="Rectangle 62"/>
          <p:cNvSpPr/>
          <p:nvPr/>
        </p:nvSpPr>
        <p:spPr>
          <a:xfrm>
            <a:off x="1914862" y="2370561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 flipH="1">
            <a:off x="2451387" y="3436993"/>
            <a:ext cx="187387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-1137020" y="2211414"/>
            <a:ext cx="1622199" cy="2194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Logic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153445" y="3197627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parse(“calendar”)</a:t>
            </a:r>
          </a:p>
        </p:txBody>
      </p:sp>
      <p:cxnSp>
        <p:nvCxnSpPr>
          <p:cNvPr id="123" name="Straight Connector 122"/>
          <p:cNvCxnSpPr/>
          <p:nvPr/>
        </p:nvCxnSpPr>
        <p:spPr>
          <a:xfrm>
            <a:off x="2578291" y="2841272"/>
            <a:ext cx="0" cy="174735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2667502" y="3504698"/>
            <a:ext cx="974480" cy="197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cxnSpLocks/>
            <a:endCxn id="21" idx="2"/>
          </p:cNvCxnSpPr>
          <p:nvPr/>
        </p:nvCxnSpPr>
        <p:spPr>
          <a:xfrm>
            <a:off x="2667502" y="3953140"/>
            <a:ext cx="187316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35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65"/>
          <p:cNvSpPr/>
          <p:nvPr/>
        </p:nvSpPr>
        <p:spPr>
          <a:xfrm>
            <a:off x="109107" y="1413590"/>
            <a:ext cx="7611506" cy="504659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0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2" name="Rectangle 51"/>
          <p:cNvSpPr/>
          <p:nvPr/>
        </p:nvSpPr>
        <p:spPr>
          <a:xfrm>
            <a:off x="1449690" y="3010911"/>
            <a:ext cx="183311" cy="333055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3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6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>
            <a:stCxn id="58" idx="0"/>
          </p:cNvCxnSpPr>
          <p:nvPr/>
        </p:nvCxnSpPr>
        <p:spPr>
          <a:xfrm>
            <a:off x="6772574" y="3774278"/>
            <a:ext cx="8641" cy="208779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8" name="Rectangle 57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-279727" y="2742227"/>
            <a:ext cx="1841909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300" dirty="0">
                <a:solidFill>
                  <a:srgbClr val="0070C0"/>
                </a:solidFill>
              </a:rPr>
              <a:t>execute(“email 1”)</a:t>
            </a:r>
          </a:p>
        </p:txBody>
      </p:sp>
      <p:cxnSp>
        <p:nvCxnSpPr>
          <p:cNvPr id="62" name="Straight Arrow Connector 61"/>
          <p:cNvCxnSpPr>
            <a:cxnSpLocks/>
          </p:cNvCxnSpPr>
          <p:nvPr/>
        </p:nvCxnSpPr>
        <p:spPr>
          <a:xfrm flipV="1">
            <a:off x="5257218" y="3697548"/>
            <a:ext cx="964347" cy="566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130682" y="4240032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65932" y="62484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2"/>
          <p:cNvSpPr/>
          <p:nvPr/>
        </p:nvSpPr>
        <p:spPr>
          <a:xfrm>
            <a:off x="8113496" y="2333583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704893" y="4450017"/>
            <a:ext cx="152645" cy="132919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2" name="Straight Connector 71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6822919" y="4693182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633001" y="6240438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594663" y="4206774"/>
            <a:ext cx="26129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getFilteredList()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07080" y="2895071"/>
            <a:ext cx="21045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parse(“email 1”)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651792" y="601391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07642" y="5939677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1" name="Rectangle 62"/>
          <p:cNvSpPr/>
          <p:nvPr/>
        </p:nvSpPr>
        <p:spPr>
          <a:xfrm>
            <a:off x="7130322" y="5560024"/>
            <a:ext cx="1668548" cy="42372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 Command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807963" y="5983745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6857538" y="6155121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m</a:t>
            </a:r>
          </a:p>
        </p:txBody>
      </p:sp>
      <p:sp>
        <p:nvSpPr>
          <p:cNvPr id="99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:EmailCommand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036958" y="3670186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6901154" y="5939677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6792115" y="5107212"/>
            <a:ext cx="130600" cy="35058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b="1" dirty="0"/>
          </a:p>
        </p:txBody>
      </p:sp>
      <p:sp>
        <p:nvSpPr>
          <p:cNvPr id="117" name="Rectangle 116"/>
          <p:cNvSpPr/>
          <p:nvPr/>
        </p:nvSpPr>
        <p:spPr>
          <a:xfrm>
            <a:off x="6704893" y="5715004"/>
            <a:ext cx="152645" cy="4976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8" name="TextBox 117"/>
          <p:cNvSpPr txBox="1"/>
          <p:nvPr/>
        </p:nvSpPr>
        <p:spPr>
          <a:xfrm>
            <a:off x="6818467" y="5179304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mailto(p)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5166601" y="3377064"/>
            <a:ext cx="0" cy="106034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AD3BEE2-4F6C-4B34-94F9-5DAC44D7BCEC}"/>
              </a:ext>
            </a:extLst>
          </p:cNvPr>
          <p:cNvSpPr/>
          <p:nvPr/>
        </p:nvSpPr>
        <p:spPr>
          <a:xfrm>
            <a:off x="5036943" y="3377064"/>
            <a:ext cx="205843" cy="1920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A2AB489-BC99-4043-B8E3-AF9CAE203AA8}"/>
              </a:ext>
            </a:extLst>
          </p:cNvPr>
          <p:cNvCxnSpPr/>
          <p:nvPr/>
        </p:nvCxnSpPr>
        <p:spPr>
          <a:xfrm>
            <a:off x="3493517" y="356916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0C650DC-DEA7-49ED-BCCD-CF24EC8772D7}"/>
              </a:ext>
            </a:extLst>
          </p:cNvPr>
          <p:cNvCxnSpPr/>
          <p:nvPr/>
        </p:nvCxnSpPr>
        <p:spPr>
          <a:xfrm flipV="1">
            <a:off x="3412425" y="3703213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44EF6C7-AF19-421E-9B8B-E5F6D806D53B}"/>
              </a:ext>
            </a:extLst>
          </p:cNvPr>
          <p:cNvSpPr txBox="1"/>
          <p:nvPr/>
        </p:nvSpPr>
        <p:spPr>
          <a:xfrm>
            <a:off x="2810912" y="3697548"/>
            <a:ext cx="21045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parse(“1”)</a:t>
            </a:r>
          </a:p>
        </p:txBody>
      </p:sp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0A3FDD1A-6706-4D68-B1AE-EE6EB401A06B}"/>
              </a:ext>
            </a:extLst>
          </p:cNvPr>
          <p:cNvSpPr/>
          <p:nvPr/>
        </p:nvSpPr>
        <p:spPr>
          <a:xfrm>
            <a:off x="6919514" y="4901407"/>
            <a:ext cx="194136" cy="23656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79" name="Arrow: Curved Left 78">
            <a:extLst>
              <a:ext uri="{FF2B5EF4-FFF2-40B4-BE49-F238E27FC236}">
                <a16:creationId xmlns:a16="http://schemas.microsoft.com/office/drawing/2014/main" id="{8A3B04E6-AFBD-4CB8-A7ED-F7496EB0DA07}"/>
              </a:ext>
            </a:extLst>
          </p:cNvPr>
          <p:cNvSpPr/>
          <p:nvPr/>
        </p:nvSpPr>
        <p:spPr>
          <a:xfrm>
            <a:off x="6933615" y="5416842"/>
            <a:ext cx="194136" cy="23656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56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65"/>
          <p:cNvSpPr/>
          <p:nvPr/>
        </p:nvSpPr>
        <p:spPr>
          <a:xfrm>
            <a:off x="90314" y="1988311"/>
            <a:ext cx="7255683" cy="406093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0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2" name="Rectangle 51"/>
          <p:cNvSpPr/>
          <p:nvPr/>
        </p:nvSpPr>
        <p:spPr>
          <a:xfrm>
            <a:off x="1500850" y="3010911"/>
            <a:ext cx="156285" cy="29233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3" name="Rectangle 62"/>
          <p:cNvSpPr/>
          <p:nvPr/>
        </p:nvSpPr>
        <p:spPr>
          <a:xfrm>
            <a:off x="2802766" y="217915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3347663" y="2693539"/>
            <a:ext cx="0" cy="199224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3233429" y="3122096"/>
            <a:ext cx="270808" cy="140250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6" name="Rectangle 62"/>
          <p:cNvSpPr/>
          <p:nvPr/>
        </p:nvSpPr>
        <p:spPr>
          <a:xfrm>
            <a:off x="6443042" y="3664476"/>
            <a:ext cx="1059600" cy="55632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f:Find</a:t>
            </a:r>
            <a:br>
              <a:rPr lang="en-US" sz="1500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Command</a:t>
            </a:r>
            <a:endParaRPr lang="en-SG" sz="1500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>
            <a:cxnSpLocks/>
            <a:stCxn id="58" idx="0"/>
          </p:cNvCxnSpPr>
          <p:nvPr/>
        </p:nvCxnSpPr>
        <p:spPr>
          <a:xfrm flipH="1">
            <a:off x="6950257" y="4126349"/>
            <a:ext cx="6370" cy="194072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8" name="Rectangle 57"/>
          <p:cNvSpPr/>
          <p:nvPr/>
        </p:nvSpPr>
        <p:spPr>
          <a:xfrm>
            <a:off x="6874056" y="4126349"/>
            <a:ext cx="165141" cy="26161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-279727" y="2742227"/>
            <a:ext cx="1841909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300" dirty="0">
                <a:solidFill>
                  <a:srgbClr val="0070C0"/>
                </a:solidFill>
              </a:rPr>
              <a:t>execute(“find n/Alice”)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4546797" y="3631758"/>
            <a:ext cx="529222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930172" y="472102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66" name="Straight Arrow Connector 65"/>
          <p:cNvCxnSpPr>
            <a:endCxn id="92" idx="2"/>
          </p:cNvCxnSpPr>
          <p:nvPr/>
        </p:nvCxnSpPr>
        <p:spPr>
          <a:xfrm flipV="1">
            <a:off x="7039091" y="5812697"/>
            <a:ext cx="1005320" cy="1157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1618908" y="4448366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47019" y="5934229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2"/>
          <p:cNvSpPr/>
          <p:nvPr/>
        </p:nvSpPr>
        <p:spPr>
          <a:xfrm>
            <a:off x="8236292" y="3108233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532507" y="4977604"/>
            <a:ext cx="5285389" cy="3251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855997" y="4640308"/>
            <a:ext cx="165299" cy="12994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2" name="Straight Connector 71"/>
          <p:cNvCxnSpPr/>
          <p:nvPr/>
        </p:nvCxnSpPr>
        <p:spPr>
          <a:xfrm>
            <a:off x="8855571" y="3487991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779371" y="4886648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7026609" y="5052011"/>
            <a:ext cx="1713693" cy="5049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>
            <a:off x="1670186" y="5824272"/>
            <a:ext cx="5180498" cy="3642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242588" y="4685626"/>
            <a:ext cx="261298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updateFilteredList(predicate)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151896" y="3774341"/>
            <a:ext cx="130674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parse(“n/Alice”)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07080" y="2895071"/>
            <a:ext cx="21045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parse(“find n/Alice”)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1" name="Rectangle 62"/>
          <p:cNvSpPr/>
          <p:nvPr/>
        </p:nvSpPr>
        <p:spPr>
          <a:xfrm>
            <a:off x="7332981" y="5208500"/>
            <a:ext cx="124474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result: Command Result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968211" y="5641321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99" name="Rectangle 62"/>
          <p:cNvSpPr/>
          <p:nvPr/>
        </p:nvSpPr>
        <p:spPr>
          <a:xfrm>
            <a:off x="3782661" y="2871386"/>
            <a:ext cx="1432445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:FindCommand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Parser</a:t>
            </a:r>
            <a:endParaRPr lang="en-SG" sz="150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3462994" y="3680633"/>
            <a:ext cx="877143" cy="1094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4359377" y="3301101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4453550" y="3308723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9" name="Rectangle 108"/>
          <p:cNvSpPr/>
          <p:nvPr/>
        </p:nvSpPr>
        <p:spPr>
          <a:xfrm>
            <a:off x="4376567" y="3572708"/>
            <a:ext cx="213339" cy="8093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0" name="Straight Arrow Connector 109"/>
          <p:cNvCxnSpPr>
            <a:cxnSpLocks/>
          </p:cNvCxnSpPr>
          <p:nvPr/>
        </p:nvCxnSpPr>
        <p:spPr>
          <a:xfrm flipV="1">
            <a:off x="3536368" y="4324475"/>
            <a:ext cx="757629" cy="101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cxnSpLocks/>
          </p:cNvCxnSpPr>
          <p:nvPr/>
        </p:nvCxnSpPr>
        <p:spPr>
          <a:xfrm flipV="1">
            <a:off x="3412425" y="3170703"/>
            <a:ext cx="335792" cy="230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2"/>
          <p:cNvSpPr/>
          <p:nvPr/>
        </p:nvSpPr>
        <p:spPr>
          <a:xfrm>
            <a:off x="5116328" y="3430099"/>
            <a:ext cx="1184521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p:Predicate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625952" y="3679821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5708588" y="3880921"/>
            <a:ext cx="0" cy="275717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9" name="Straight Arrow Connector 78"/>
          <p:cNvCxnSpPr>
            <a:cxnSpLocks/>
          </p:cNvCxnSpPr>
          <p:nvPr/>
        </p:nvCxnSpPr>
        <p:spPr>
          <a:xfrm>
            <a:off x="4646983" y="3885754"/>
            <a:ext cx="1069741" cy="8787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732099" y="3694808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</a:t>
            </a:r>
          </a:p>
        </p:txBody>
      </p:sp>
      <p:cxnSp>
        <p:nvCxnSpPr>
          <p:cNvPr id="83" name="Straight Arrow Connector 82"/>
          <p:cNvCxnSpPr>
            <a:cxnSpLocks/>
          </p:cNvCxnSpPr>
          <p:nvPr/>
        </p:nvCxnSpPr>
        <p:spPr>
          <a:xfrm>
            <a:off x="4597909" y="4157432"/>
            <a:ext cx="1837948" cy="511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cxnSpLocks/>
          </p:cNvCxnSpPr>
          <p:nvPr/>
        </p:nvCxnSpPr>
        <p:spPr>
          <a:xfrm flipV="1">
            <a:off x="4589906" y="4335332"/>
            <a:ext cx="2268094" cy="1208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493716" y="4257154"/>
            <a:ext cx="158" cy="2772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7039091" y="4903290"/>
            <a:ext cx="1712453" cy="848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6988592" y="5406716"/>
            <a:ext cx="348783" cy="511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3CB45B9-18E5-47BC-9764-079F4D4F165B}"/>
              </a:ext>
            </a:extLst>
          </p:cNvPr>
          <p:cNvCxnSpPr>
            <a:cxnSpLocks/>
          </p:cNvCxnSpPr>
          <p:nvPr/>
        </p:nvCxnSpPr>
        <p:spPr>
          <a:xfrm flipV="1">
            <a:off x="3522244" y="3443655"/>
            <a:ext cx="824015" cy="101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329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130</Words>
  <Application>Microsoft Office PowerPoint</Application>
  <PresentationFormat>On-screen Show (4:3)</PresentationFormat>
  <Paragraphs>55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Cheng Jin Ting</cp:lastModifiedBy>
  <cp:revision>80</cp:revision>
  <dcterms:created xsi:type="dcterms:W3CDTF">2016-07-22T14:33:02Z</dcterms:created>
  <dcterms:modified xsi:type="dcterms:W3CDTF">2017-11-12T17:06:00Z</dcterms:modified>
</cp:coreProperties>
</file>