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71"/>
  </p:normalViewPr>
  <p:slideViewPr>
    <p:cSldViewPr showGuides="1">
      <p:cViewPr varScale="1">
        <p:scale>
          <a:sx n="63" d="100"/>
          <a:sy n="63" d="100"/>
        </p:scale>
        <p:origin x="1328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483159" y="2433537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2895600" y="457200"/>
            <a:ext cx="5486400" cy="6019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181601" y="683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6" name="Rectangle 62"/>
          <p:cNvSpPr/>
          <p:nvPr/>
        </p:nvSpPr>
        <p:spPr>
          <a:xfrm>
            <a:off x="5181600" y="1371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396876" y="1200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432369" y="1030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010401" y="1854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010400" y="2288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010400" y="2763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5953643" y="1626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5953643" y="1626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5953643" y="1626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5906152" y="1548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111167" y="797667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ExitCommand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111167" y="1253246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LocateCommand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cxnSpLocks/>
            <a:stCxn id="12" idx="1"/>
          </p:cNvCxnSpPr>
          <p:nvPr/>
        </p:nvCxnSpPr>
        <p:spPr>
          <a:xfrm rot="10800000" flipV="1">
            <a:off x="4274625" y="856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4958587" y="768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654428" y="2592377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753026" y="400126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003797" y="38327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692539" y="3385648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cxnSpLocks/>
            <a:stCxn id="2" idx="1"/>
            <a:endCxn id="25" idx="3"/>
          </p:cNvCxnSpPr>
          <p:nvPr/>
        </p:nvCxnSpPr>
        <p:spPr>
          <a:xfrm flipH="1">
            <a:off x="1794938" y="3467100"/>
            <a:ext cx="1100662" cy="490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1">
            <a:extLst>
              <a:ext uri="{FF2B5EF4-FFF2-40B4-BE49-F238E27FC236}">
                <a16:creationId xmlns:a16="http://schemas.microsoft.com/office/drawing/2014/main" id="{29D3C67D-9558-48C8-9FF1-DA6EEA46165B}"/>
              </a:ext>
            </a:extLst>
          </p:cNvPr>
          <p:cNvSpPr/>
          <p:nvPr/>
        </p:nvSpPr>
        <p:spPr>
          <a:xfrm flipH="1">
            <a:off x="3099482" y="1712665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A71495F6-B6AA-4BE6-B6F3-BB82DFC5A139}"/>
              </a:ext>
            </a:extLst>
          </p:cNvPr>
          <p:cNvSpPr/>
          <p:nvPr/>
        </p:nvSpPr>
        <p:spPr>
          <a:xfrm flipH="1">
            <a:off x="3099482" y="2167663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44D7B0B7-E6CB-4C87-8DA4-BCCEDD6E36CA}"/>
              </a:ext>
            </a:extLst>
          </p:cNvPr>
          <p:cNvSpPr/>
          <p:nvPr/>
        </p:nvSpPr>
        <p:spPr>
          <a:xfrm flipH="1">
            <a:off x="3099482" y="2623242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CopyCommand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4A3716D2-995B-4A0B-9836-2DD8B57291C1}"/>
              </a:ext>
            </a:extLst>
          </p:cNvPr>
          <p:cNvSpPr/>
          <p:nvPr/>
        </p:nvSpPr>
        <p:spPr>
          <a:xfrm flipH="1">
            <a:off x="3101073" y="3109862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HelpCommand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E31FE3C-4B83-41C1-8508-27B8EEF9DCE8}"/>
              </a:ext>
            </a:extLst>
          </p:cNvPr>
          <p:cNvSpPr/>
          <p:nvPr/>
        </p:nvSpPr>
        <p:spPr>
          <a:xfrm flipH="1">
            <a:off x="3103035" y="3573100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HistoryCommand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46C8F23E-BAEF-4241-80E9-D11EC08C2635}"/>
              </a:ext>
            </a:extLst>
          </p:cNvPr>
          <p:cNvSpPr/>
          <p:nvPr/>
        </p:nvSpPr>
        <p:spPr>
          <a:xfrm flipH="1">
            <a:off x="3098489" y="4031523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76330F5-7F2F-4CE9-ACB5-CF845000299D}"/>
              </a:ext>
            </a:extLst>
          </p:cNvPr>
          <p:cNvSpPr/>
          <p:nvPr/>
        </p:nvSpPr>
        <p:spPr>
          <a:xfrm flipH="1">
            <a:off x="3092007" y="4501803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RedoCommand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EC7130AE-6559-4C22-BB19-85937FABFF04}"/>
              </a:ext>
            </a:extLst>
          </p:cNvPr>
          <p:cNvSpPr/>
          <p:nvPr/>
        </p:nvSpPr>
        <p:spPr>
          <a:xfrm flipH="1">
            <a:off x="3092007" y="4956801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EmailCommand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79F8DC71-BF2A-40C9-9DD2-CD8FCD885DB5}"/>
              </a:ext>
            </a:extLst>
          </p:cNvPr>
          <p:cNvSpPr/>
          <p:nvPr/>
        </p:nvSpPr>
        <p:spPr>
          <a:xfrm flipH="1">
            <a:off x="3086804" y="5412380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BackupCommand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D8B9221B-25A9-4918-8ADB-A9EEB0F53D0D}"/>
              </a:ext>
            </a:extLst>
          </p:cNvPr>
          <p:cNvSpPr/>
          <p:nvPr/>
        </p:nvSpPr>
        <p:spPr>
          <a:xfrm flipH="1">
            <a:off x="2971800" y="5871799"/>
            <a:ext cx="1295400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WelcomeCommand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669961-07DD-400A-8A1B-3678238A2B52}"/>
              </a:ext>
            </a:extLst>
          </p:cNvPr>
          <p:cNvCxnSpPr>
            <a:stCxn id="144" idx="1"/>
          </p:cNvCxnSpPr>
          <p:nvPr/>
        </p:nvCxnSpPr>
        <p:spPr>
          <a:xfrm>
            <a:off x="4286360" y="977502"/>
            <a:ext cx="438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8A3824-12EC-4D71-B1E8-67CA36905BA7}"/>
              </a:ext>
            </a:extLst>
          </p:cNvPr>
          <p:cNvCxnSpPr/>
          <p:nvPr/>
        </p:nvCxnSpPr>
        <p:spPr>
          <a:xfrm>
            <a:off x="4286360" y="1447800"/>
            <a:ext cx="438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5A68FD-0133-4BE6-B911-A2D57D318A87}"/>
              </a:ext>
            </a:extLst>
          </p:cNvPr>
          <p:cNvCxnSpPr/>
          <p:nvPr/>
        </p:nvCxnSpPr>
        <p:spPr>
          <a:xfrm>
            <a:off x="4286360" y="1905000"/>
            <a:ext cx="438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6EAEEA-2907-497E-9F71-50E6F8B5802E}"/>
              </a:ext>
            </a:extLst>
          </p:cNvPr>
          <p:cNvCxnSpPr/>
          <p:nvPr/>
        </p:nvCxnSpPr>
        <p:spPr>
          <a:xfrm>
            <a:off x="4286360" y="2819400"/>
            <a:ext cx="438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0977D7-60C5-483B-8633-F5E5A0C0A514}"/>
              </a:ext>
            </a:extLst>
          </p:cNvPr>
          <p:cNvCxnSpPr/>
          <p:nvPr/>
        </p:nvCxnSpPr>
        <p:spPr>
          <a:xfrm>
            <a:off x="4286360" y="3289698"/>
            <a:ext cx="438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2E2DF9-7D60-4446-88CC-C57039527953}"/>
              </a:ext>
            </a:extLst>
          </p:cNvPr>
          <p:cNvCxnSpPr/>
          <p:nvPr/>
        </p:nvCxnSpPr>
        <p:spPr>
          <a:xfrm>
            <a:off x="4286360" y="3746898"/>
            <a:ext cx="438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C6DE89-D1E2-49E1-A81F-45738D08D6E8}"/>
              </a:ext>
            </a:extLst>
          </p:cNvPr>
          <p:cNvCxnSpPr/>
          <p:nvPr/>
        </p:nvCxnSpPr>
        <p:spPr>
          <a:xfrm>
            <a:off x="4287473" y="4211357"/>
            <a:ext cx="438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264867-C7FB-4918-BF3F-B62E9664D105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4267200" y="4681638"/>
            <a:ext cx="458313" cy="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73FEDA-38D3-4AB9-94DF-25047DB6CFA7}"/>
              </a:ext>
            </a:extLst>
          </p:cNvPr>
          <p:cNvCxnSpPr>
            <a:cxnSpLocks/>
            <a:stCxn id="35" idx="1"/>
          </p:cNvCxnSpPr>
          <p:nvPr/>
        </p:nvCxnSpPr>
        <p:spPr>
          <a:xfrm>
            <a:off x="4267200" y="5136636"/>
            <a:ext cx="458313" cy="2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F8A5F8-5973-4CCB-BE41-AB21B25BD22E}"/>
              </a:ext>
            </a:extLst>
          </p:cNvPr>
          <p:cNvCxnSpPr>
            <a:cxnSpLocks/>
          </p:cNvCxnSpPr>
          <p:nvPr/>
        </p:nvCxnSpPr>
        <p:spPr>
          <a:xfrm>
            <a:off x="4261997" y="5610341"/>
            <a:ext cx="458313" cy="2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169C92-7206-4CF1-B5A8-EA7560E3A5E8}"/>
              </a:ext>
            </a:extLst>
          </p:cNvPr>
          <p:cNvCxnSpPr>
            <a:cxnSpLocks/>
          </p:cNvCxnSpPr>
          <p:nvPr/>
        </p:nvCxnSpPr>
        <p:spPr>
          <a:xfrm>
            <a:off x="4269800" y="6064130"/>
            <a:ext cx="458313" cy="2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9FE20C-0A07-44B6-A1C6-157F62A617D0}"/>
              </a:ext>
            </a:extLst>
          </p:cNvPr>
          <p:cNvCxnSpPr>
            <a:cxnSpLocks/>
          </p:cNvCxnSpPr>
          <p:nvPr/>
        </p:nvCxnSpPr>
        <p:spPr>
          <a:xfrm>
            <a:off x="4728111" y="2435143"/>
            <a:ext cx="0" cy="3628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1">
            <a:extLst>
              <a:ext uri="{FF2B5EF4-FFF2-40B4-BE49-F238E27FC236}">
                <a16:creationId xmlns:a16="http://schemas.microsoft.com/office/drawing/2014/main" id="{EB535507-7A58-4100-A689-23F2E35DE4C5}"/>
              </a:ext>
            </a:extLst>
          </p:cNvPr>
          <p:cNvSpPr/>
          <p:nvPr/>
        </p:nvSpPr>
        <p:spPr>
          <a:xfrm flipH="1">
            <a:off x="7008727" y="3236894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14949B4C-47A1-444C-94F4-CC16576379C1}"/>
              </a:ext>
            </a:extLst>
          </p:cNvPr>
          <p:cNvSpPr/>
          <p:nvPr/>
        </p:nvSpPr>
        <p:spPr>
          <a:xfrm flipH="1">
            <a:off x="7008726" y="3711561"/>
            <a:ext cx="1297069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ScheduleCommand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9DDFD7A-7BD3-48AE-9F02-4DD8FA23B082}"/>
              </a:ext>
            </a:extLst>
          </p:cNvPr>
          <p:cNvCxnSpPr>
            <a:cxnSpLocks/>
          </p:cNvCxnSpPr>
          <p:nvPr/>
        </p:nvCxnSpPr>
        <p:spPr>
          <a:xfrm>
            <a:off x="6481233" y="28956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D5D79B-360D-4BE3-825D-551B72BD85AC}"/>
              </a:ext>
            </a:extLst>
          </p:cNvPr>
          <p:cNvCxnSpPr>
            <a:cxnSpLocks/>
          </p:cNvCxnSpPr>
          <p:nvPr/>
        </p:nvCxnSpPr>
        <p:spPr>
          <a:xfrm>
            <a:off x="6481233" y="3429000"/>
            <a:ext cx="5274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C79A10-03CB-4868-9690-1E2BF8249096}"/>
              </a:ext>
            </a:extLst>
          </p:cNvPr>
          <p:cNvCxnSpPr>
            <a:cxnSpLocks/>
          </p:cNvCxnSpPr>
          <p:nvPr/>
        </p:nvCxnSpPr>
        <p:spPr>
          <a:xfrm>
            <a:off x="6481233" y="3886200"/>
            <a:ext cx="5274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015C28A6-AD75-4591-8D3C-8A90DC1F334D}"/>
              </a:ext>
            </a:extLst>
          </p:cNvPr>
          <p:cNvSpPr/>
          <p:nvPr/>
        </p:nvSpPr>
        <p:spPr>
          <a:xfrm>
            <a:off x="3124200" y="16002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3E1A5FC0-4343-4FDB-B0EC-F7636D8C2626}"/>
              </a:ext>
            </a:extLst>
          </p:cNvPr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" name="Elbow Connector 95">
            <a:extLst>
              <a:ext uri="{FF2B5EF4-FFF2-40B4-BE49-F238E27FC236}">
                <a16:creationId xmlns:a16="http://schemas.microsoft.com/office/drawing/2014/main" id="{04CF4B18-AB9D-48A3-B141-B9B40ECBCF39}"/>
              </a:ext>
            </a:extLst>
          </p:cNvPr>
          <p:cNvCxnSpPr>
            <a:stCxn id="4" idx="1"/>
            <a:endCxn id="16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2">
            <a:extLst>
              <a:ext uri="{FF2B5EF4-FFF2-40B4-BE49-F238E27FC236}">
                <a16:creationId xmlns:a16="http://schemas.microsoft.com/office/drawing/2014/main" id="{9AE5D20E-C758-4E02-82DB-C78799E829BF}"/>
              </a:ext>
            </a:extLst>
          </p:cNvPr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" name="Elbow Connector 89">
            <a:extLst>
              <a:ext uri="{FF2B5EF4-FFF2-40B4-BE49-F238E27FC236}">
                <a16:creationId xmlns:a16="http://schemas.microsoft.com/office/drawing/2014/main" id="{8704B036-E101-415C-9240-7F717C96D7D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102">
            <a:extLst>
              <a:ext uri="{FF2B5EF4-FFF2-40B4-BE49-F238E27FC236}">
                <a16:creationId xmlns:a16="http://schemas.microsoft.com/office/drawing/2014/main" id="{5E2A353F-715A-458E-A51A-E3654E4F73CF}"/>
              </a:ext>
            </a:extLst>
          </p:cNvPr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FE5F47A-2C2F-4CDF-B5C8-2DC53ECDB77E}"/>
              </a:ext>
            </a:extLst>
          </p:cNvPr>
          <p:cNvSpPr/>
          <p:nvPr/>
        </p:nvSpPr>
        <p:spPr>
          <a:xfrm flipH="1">
            <a:off x="7239000" y="2997128"/>
            <a:ext cx="1295399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633368-F060-45BC-89D6-7D322D9FC920}"/>
              </a:ext>
            </a:extLst>
          </p:cNvPr>
          <p:cNvSpPr/>
          <p:nvPr/>
        </p:nvSpPr>
        <p:spPr>
          <a:xfrm flipH="1">
            <a:off x="7239000" y="3431436"/>
            <a:ext cx="1295400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ScheduleCommand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D25F87C-9A9F-42A2-88BF-F1D77BF2299B}"/>
              </a:ext>
            </a:extLst>
          </p:cNvPr>
          <p:cNvSpPr/>
          <p:nvPr/>
        </p:nvSpPr>
        <p:spPr>
          <a:xfrm flipH="1">
            <a:off x="7238999" y="3906103"/>
            <a:ext cx="1295399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" name="Elbow Connector 128">
            <a:extLst>
              <a:ext uri="{FF2B5EF4-FFF2-40B4-BE49-F238E27FC236}">
                <a16:creationId xmlns:a16="http://schemas.microsoft.com/office/drawing/2014/main" id="{462F8AE6-7A4E-4F35-8223-323B6A7CBEB8}"/>
              </a:ext>
            </a:extLst>
          </p:cNvPr>
          <p:cNvCxnSpPr>
            <a:cxnSpLocks/>
            <a:stCxn id="6" idx="3"/>
            <a:endCxn id="11" idx="3"/>
          </p:cNvCxnSpPr>
          <p:nvPr/>
        </p:nvCxnSpPr>
        <p:spPr>
          <a:xfrm>
            <a:off x="6182243" y="2769430"/>
            <a:ext cx="1056756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30">
            <a:extLst>
              <a:ext uri="{FF2B5EF4-FFF2-40B4-BE49-F238E27FC236}">
                <a16:creationId xmlns:a16="http://schemas.microsoft.com/office/drawing/2014/main" id="{499D8D00-BD05-4D5C-8FB6-03797BC5325B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3">
            <a:extLst>
              <a:ext uri="{FF2B5EF4-FFF2-40B4-BE49-F238E27FC236}">
                <a16:creationId xmlns:a16="http://schemas.microsoft.com/office/drawing/2014/main" id="{C66195DB-BABE-4C94-912A-98EADA7BC608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6182243" y="2769430"/>
            <a:ext cx="1056757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02">
            <a:extLst>
              <a:ext uri="{FF2B5EF4-FFF2-40B4-BE49-F238E27FC236}">
                <a16:creationId xmlns:a16="http://schemas.microsoft.com/office/drawing/2014/main" id="{33A0EB89-6FD7-4D25-A0D9-4F53970D6962}"/>
              </a:ext>
            </a:extLst>
          </p:cNvPr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402B494-BB39-4636-9BDB-E57A0A614139}"/>
              </a:ext>
            </a:extLst>
          </p:cNvPr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397661B-0141-4B44-B9D0-B138A80CBB5F}"/>
              </a:ext>
            </a:extLst>
          </p:cNvPr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8" name="Elbow Connector 149">
            <a:extLst>
              <a:ext uri="{FF2B5EF4-FFF2-40B4-BE49-F238E27FC236}">
                <a16:creationId xmlns:a16="http://schemas.microsoft.com/office/drawing/2014/main" id="{049A6185-FD21-4FD7-B8A1-8AA656CF6BD4}"/>
              </a:ext>
            </a:extLst>
          </p:cNvPr>
          <p:cNvCxnSpPr>
            <a:stCxn id="4" idx="1"/>
            <a:endCxn id="17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67">
            <a:extLst>
              <a:ext uri="{FF2B5EF4-FFF2-40B4-BE49-F238E27FC236}">
                <a16:creationId xmlns:a16="http://schemas.microsoft.com/office/drawing/2014/main" id="{47187F1B-5C3A-492C-A351-8EB26A650EA3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102">
            <a:extLst>
              <a:ext uri="{FF2B5EF4-FFF2-40B4-BE49-F238E27FC236}">
                <a16:creationId xmlns:a16="http://schemas.microsoft.com/office/drawing/2014/main" id="{C6A18A47-0BF9-4EEB-8B98-EC83BC26EE37}"/>
              </a:ext>
            </a:extLst>
          </p:cNvPr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3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40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Mangal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Calvin Tantio</cp:lastModifiedBy>
  <cp:revision>101</cp:revision>
  <dcterms:created xsi:type="dcterms:W3CDTF">2016-07-22T14:33:02Z</dcterms:created>
  <dcterms:modified xsi:type="dcterms:W3CDTF">2017-11-13T09:05:07Z</dcterms:modified>
</cp:coreProperties>
</file>