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33"/>
  </p:normalViewPr>
  <p:slideViewPr>
    <p:cSldViewPr showGuides="1">
      <p:cViewPr varScale="1">
        <p:scale>
          <a:sx n="90" d="100"/>
          <a:sy n="90" d="100"/>
        </p:scale>
        <p:origin x="-112" y="-2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228600"/>
            <a:ext cx="8458200" cy="487877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/>
          <p:nvPr/>
        </p:nvCxnSpPr>
        <p:spPr>
          <a:xfrm rot="10800000" flipV="1">
            <a:off x="6837216" y="2195813"/>
            <a:ext cx="434084" cy="63803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6047343" flipV="1">
            <a:off x="7049064" y="214099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7258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/>
          <p:nvPr/>
        </p:nvCxnSpPr>
        <p:spPr>
          <a:xfrm>
            <a:off x="5890111" y="304904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125828" y="185814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80918" y="1490296"/>
            <a:ext cx="3683" cy="10861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7317250" y="20255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1050604" cy="37120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UniqueEmailList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609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6200" y="3657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18205" cy="7656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43071" y="345059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154523" y="377233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646616" y="3437803"/>
            <a:ext cx="364310" cy="65150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1715" y="2146531"/>
            <a:ext cx="418638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36570" y="21208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0271" y="33291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6248400" y="3886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Country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4487017" y="1576378"/>
            <a:ext cx="129000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/>
          <p:cNvCxnSpPr>
            <a:stCxn id="51" idx="3"/>
            <a:endCxn id="77" idx="1"/>
          </p:cNvCxnSpPr>
          <p:nvPr/>
        </p:nvCxnSpPr>
        <p:spPr>
          <a:xfrm flipV="1">
            <a:off x="4220351" y="1749758"/>
            <a:ext cx="266666" cy="10109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4297760" y="15302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2" name="Elbow Connector 91"/>
          <p:cNvCxnSpPr>
            <a:stCxn id="94" idx="3"/>
            <a:endCxn id="102" idx="1"/>
          </p:cNvCxnSpPr>
          <p:nvPr/>
        </p:nvCxnSpPr>
        <p:spPr>
          <a:xfrm flipV="1">
            <a:off x="6031198" y="1390545"/>
            <a:ext cx="224237" cy="3045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Flowchart: Decision 96"/>
          <p:cNvSpPr/>
          <p:nvPr/>
        </p:nvSpPr>
        <p:spPr>
          <a:xfrm>
            <a:off x="5795150" y="16084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1" name="TextBox 100"/>
          <p:cNvSpPr txBox="1"/>
          <p:nvPr/>
        </p:nvSpPr>
        <p:spPr>
          <a:xfrm>
            <a:off x="5993311" y="123574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6255435" y="121716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Flowchart: Decision 96"/>
          <p:cNvSpPr/>
          <p:nvPr/>
        </p:nvSpPr>
        <p:spPr>
          <a:xfrm>
            <a:off x="6958527" y="12410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Rectangle 8"/>
          <p:cNvSpPr/>
          <p:nvPr/>
        </p:nvSpPr>
        <p:spPr>
          <a:xfrm>
            <a:off x="7608976" y="11881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Rectangle 8"/>
          <p:cNvSpPr/>
          <p:nvPr/>
        </p:nvSpPr>
        <p:spPr>
          <a:xfrm>
            <a:off x="7608976" y="1492941"/>
            <a:ext cx="708186" cy="38684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Schedule 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/>
          <p:cNvCxnSpPr>
            <a:stCxn id="103" idx="2"/>
          </p:cNvCxnSpPr>
          <p:nvPr/>
        </p:nvCxnSpPr>
        <p:spPr>
          <a:xfrm rot="5400000" flipH="1" flipV="1">
            <a:off x="7321757" y="1091949"/>
            <a:ext cx="77271" cy="567684"/>
          </a:xfrm>
          <a:prstGeom prst="bentConnector4">
            <a:avLst>
              <a:gd name="adj1" fmla="val -295842"/>
              <a:gd name="adj2" fmla="val 6039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133"/>
          <p:cNvCxnSpPr>
            <a:stCxn id="2" idx="2"/>
            <a:endCxn id="62" idx="2"/>
          </p:cNvCxnSpPr>
          <p:nvPr/>
        </p:nvCxnSpPr>
        <p:spPr>
          <a:xfrm rot="5400000" flipH="1" flipV="1">
            <a:off x="4902957" y="1740388"/>
            <a:ext cx="285853" cy="3243772"/>
          </a:xfrm>
          <a:prstGeom prst="bentConnector3">
            <a:avLst>
              <a:gd name="adj1" fmla="val -799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7218831" y="1238684"/>
            <a:ext cx="271936" cy="53242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315200" y="685800"/>
            <a:ext cx="1524000" cy="4381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UniquePersonNameList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/>
          <p:cNvCxnSpPr>
            <a:stCxn id="103" idx="0"/>
            <a:endCxn id="73" idx="1"/>
          </p:cNvCxnSpPr>
          <p:nvPr/>
        </p:nvCxnSpPr>
        <p:spPr>
          <a:xfrm rot="5400000" flipH="1" flipV="1">
            <a:off x="7027798" y="953645"/>
            <a:ext cx="336154" cy="23864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Flowchart: Decision 96"/>
          <p:cNvSpPr/>
          <p:nvPr/>
        </p:nvSpPr>
        <p:spPr>
          <a:xfrm rot="16200000">
            <a:off x="8579266" y="300313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8" name="Rectangle 8"/>
          <p:cNvSpPr/>
          <p:nvPr/>
        </p:nvSpPr>
        <p:spPr>
          <a:xfrm>
            <a:off x="8534400" y="2286000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Elbow Connector 89"/>
          <p:cNvCxnSpPr>
            <a:endCxn id="88" idx="2"/>
          </p:cNvCxnSpPr>
          <p:nvPr/>
        </p:nvCxnSpPr>
        <p:spPr>
          <a:xfrm rot="5400000" flipH="1" flipV="1">
            <a:off x="8523906" y="2795656"/>
            <a:ext cx="415240" cy="894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8839200" y="2667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7924800" y="3962400"/>
            <a:ext cx="304800" cy="22860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5" name="Elbow Connector 94"/>
          <p:cNvCxnSpPr>
            <a:stCxn id="93" idx="2"/>
            <a:endCxn id="113" idx="0"/>
          </p:cNvCxnSpPr>
          <p:nvPr/>
        </p:nvCxnSpPr>
        <p:spPr>
          <a:xfrm rot="5400000">
            <a:off x="7130297" y="3777497"/>
            <a:ext cx="533400" cy="136040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95"/>
          <p:cNvCxnSpPr>
            <a:stCxn id="93" idx="2"/>
            <a:endCxn id="116" idx="0"/>
          </p:cNvCxnSpPr>
          <p:nvPr/>
        </p:nvCxnSpPr>
        <p:spPr>
          <a:xfrm rot="5400000">
            <a:off x="7448550" y="4095750"/>
            <a:ext cx="533400" cy="7239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97"/>
          <p:cNvCxnSpPr>
            <a:endCxn id="115" idx="0"/>
          </p:cNvCxnSpPr>
          <p:nvPr/>
        </p:nvCxnSpPr>
        <p:spPr>
          <a:xfrm rot="5400000">
            <a:off x="7715250" y="4362450"/>
            <a:ext cx="533400" cy="1905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105"/>
          <p:cNvCxnSpPr>
            <a:stCxn id="93" idx="2"/>
            <a:endCxn id="117" idx="0"/>
          </p:cNvCxnSpPr>
          <p:nvPr/>
        </p:nvCxnSpPr>
        <p:spPr>
          <a:xfrm rot="16200000" flipH="1">
            <a:off x="8058150" y="4210050"/>
            <a:ext cx="533400" cy="4953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/>
          <p:cNvSpPr/>
          <p:nvPr/>
        </p:nvSpPr>
        <p:spPr>
          <a:xfrm>
            <a:off x="6400800" y="4724400"/>
            <a:ext cx="631986" cy="3048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Block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/>
          <p:cNvSpPr/>
          <p:nvPr/>
        </p:nvSpPr>
        <p:spPr>
          <a:xfrm>
            <a:off x="7620000" y="4724400"/>
            <a:ext cx="533400" cy="3048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Rectangle 8"/>
          <p:cNvSpPr/>
          <p:nvPr/>
        </p:nvSpPr>
        <p:spPr>
          <a:xfrm>
            <a:off x="7086600" y="4724400"/>
            <a:ext cx="533400" cy="3048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Street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/>
          <p:cNvSpPr/>
          <p:nvPr/>
        </p:nvSpPr>
        <p:spPr>
          <a:xfrm>
            <a:off x="8153400" y="4724400"/>
            <a:ext cx="838200" cy="3048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PostalCode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77000" y="4495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86600" y="4495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543800" y="4495800"/>
            <a:ext cx="3048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610600" y="4495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Flowchart: Decision 96"/>
          <p:cNvSpPr/>
          <p:nvPr/>
        </p:nvSpPr>
        <p:spPr>
          <a:xfrm>
            <a:off x="7848600" y="457200"/>
            <a:ext cx="228600" cy="2495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0" name="Elbow Connector 129"/>
          <p:cNvCxnSpPr>
            <a:stCxn id="129" idx="0"/>
            <a:endCxn id="132" idx="0"/>
          </p:cNvCxnSpPr>
          <p:nvPr/>
        </p:nvCxnSpPr>
        <p:spPr>
          <a:xfrm rot="16200000" flipH="1" flipV="1">
            <a:off x="7086600" y="-114300"/>
            <a:ext cx="304800" cy="1447800"/>
          </a:xfrm>
          <a:prstGeom prst="bentConnector3">
            <a:avLst>
              <a:gd name="adj1" fmla="val -4722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8"/>
          <p:cNvSpPr/>
          <p:nvPr/>
        </p:nvSpPr>
        <p:spPr>
          <a:xfrm>
            <a:off x="6248400" y="762000"/>
            <a:ext cx="5334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629400" y="533400"/>
            <a:ext cx="304800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69</Words>
  <Application>Microsoft Macintosh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 Hao Aw</cp:lastModifiedBy>
  <cp:revision>67</cp:revision>
  <dcterms:created xsi:type="dcterms:W3CDTF">2016-07-22T14:33:02Z</dcterms:created>
  <dcterms:modified xsi:type="dcterms:W3CDTF">2017-11-08T13:20:33Z</dcterms:modified>
</cp:coreProperties>
</file>