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780" y="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950774"/>
            <a:ext cx="7951842" cy="2430400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JsonUserPrefs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/>
          <p:cNvSpPr/>
          <p:nvPr/>
        </p:nvSpPr>
        <p:spPr>
          <a:xfrm>
            <a:off x="7609388" y="3615048"/>
            <a:ext cx="138221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XmlAdaptedSchedule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7" name="Elbow Connector 122"/>
          <p:cNvCxnSpPr>
            <a:endCxn id="26" idx="1"/>
          </p:cNvCxnSpPr>
          <p:nvPr/>
        </p:nvCxnSpPr>
        <p:spPr>
          <a:xfrm rot="16200000" flipH="1">
            <a:off x="7187236" y="3366275"/>
            <a:ext cx="455425" cy="388880"/>
          </a:xfrm>
          <a:prstGeom prst="bentConnector2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18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proglabs</cp:lastModifiedBy>
  <cp:revision>59</cp:revision>
  <dcterms:created xsi:type="dcterms:W3CDTF">2016-07-22T14:33:02Z</dcterms:created>
  <dcterms:modified xsi:type="dcterms:W3CDTF">2017-10-29T12:43:13Z</dcterms:modified>
</cp:coreProperties>
</file>