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00" d="100"/>
          <a:sy n="400" d="100"/>
        </p:scale>
        <p:origin x="-8460" y="-76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724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18987" y="2950822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615567" y="358140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cxnSpLocks/>
          </p:cNvCxnSpPr>
          <p:nvPr/>
        </p:nvCxnSpPr>
        <p:spPr>
          <a:xfrm rot="5400000">
            <a:off x="2523778" y="2218648"/>
            <a:ext cx="248656" cy="17468"/>
          </a:xfrm>
          <a:prstGeom prst="bentConnector3">
            <a:avLst>
              <a:gd name="adj1" fmla="val -15375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67774" y="3657599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615567" y="425896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13839" y="541020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615565" y="46015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62362" y="483840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13839" y="571500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47587" y="3316054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16268" y="3500524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613838" y="3913910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77489" y="3839303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906187" y="4010605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01004" y="4415788"/>
            <a:ext cx="20509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stCxn id="2" idx="1"/>
            <a:endCxn id="38" idx="1"/>
          </p:cNvCxnSpPr>
          <p:nvPr/>
        </p:nvCxnSpPr>
        <p:spPr>
          <a:xfrm rot="10800000" flipH="1" flipV="1">
            <a:off x="2118987" y="3124201"/>
            <a:ext cx="494852" cy="2709221"/>
          </a:xfrm>
          <a:prstGeom prst="bentConnector3">
            <a:avLst>
              <a:gd name="adj1" fmla="val -4619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709199" y="2286000"/>
            <a:ext cx="1820770" cy="174633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881207" y="3308062"/>
            <a:ext cx="2670824" cy="62670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573895" y="2421308"/>
            <a:ext cx="2091382" cy="182076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212622" y="2286000"/>
            <a:ext cx="2317347" cy="83820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997411" y="2996064"/>
            <a:ext cx="3242623" cy="182249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45011" y="3148464"/>
            <a:ext cx="3547423" cy="182249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36778" y="5169978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79241" y="347080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49149" y="3667642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53162" y="4547623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402594" y="2592607"/>
            <a:ext cx="2433983" cy="18207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4" name="Rectangle 143"/>
          <p:cNvSpPr/>
          <p:nvPr/>
        </p:nvSpPr>
        <p:spPr>
          <a:xfrm>
            <a:off x="5454612" y="5097740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37838" y="508231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2613839" y="510540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AgendaPanel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63"/>
          <p:cNvCxnSpPr>
            <a:stCxn id="39" idx="2"/>
            <a:endCxn id="45" idx="1"/>
          </p:cNvCxnSpPr>
          <p:nvPr/>
        </p:nvCxnSpPr>
        <p:spPr>
          <a:xfrm rot="16200000" flipH="1">
            <a:off x="1653404" y="4263388"/>
            <a:ext cx="17461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11"/>
          <p:cNvSpPr/>
          <p:nvPr/>
        </p:nvSpPr>
        <p:spPr>
          <a:xfrm>
            <a:off x="4061639" y="525780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ScheduleCard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5" name="Elbow Connector 54"/>
          <p:cNvCxnSpPr>
            <a:stCxn id="45" idx="3"/>
            <a:endCxn id="54" idx="1"/>
          </p:cNvCxnSpPr>
          <p:nvPr/>
        </p:nvCxnSpPr>
        <p:spPr>
          <a:xfrm>
            <a:off x="3707474" y="5223823"/>
            <a:ext cx="354165" cy="152400"/>
          </a:xfrm>
          <a:prstGeom prst="bentConnector3">
            <a:avLst>
              <a:gd name="adj1" fmla="val 4601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51"/>
          <p:cNvCxnSpPr>
            <a:cxnSpLocks/>
            <a:stCxn id="49" idx="2"/>
            <a:endCxn id="54" idx="3"/>
          </p:cNvCxnSpPr>
          <p:nvPr/>
        </p:nvCxnSpPr>
        <p:spPr>
          <a:xfrm rot="16200000" flipH="1">
            <a:off x="3084541" y="3358218"/>
            <a:ext cx="3124463" cy="911545"/>
          </a:xfrm>
          <a:prstGeom prst="bentConnector4">
            <a:avLst>
              <a:gd name="adj1" fmla="val 48105"/>
              <a:gd name="adj2" fmla="val 12507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Freeform 62"/>
          <p:cNvSpPr/>
          <p:nvPr/>
        </p:nvSpPr>
        <p:spPr>
          <a:xfrm flipV="1">
            <a:off x="4214039" y="5486402"/>
            <a:ext cx="2565995" cy="457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8"/>
          <p:cNvSpPr/>
          <p:nvPr/>
        </p:nvSpPr>
        <p:spPr>
          <a:xfrm>
            <a:off x="3581400" y="1905000"/>
            <a:ext cx="1219200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ReminderWindow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63"/>
          <p:cNvCxnSpPr>
            <a:stCxn id="9" idx="3"/>
            <a:endCxn id="49" idx="1"/>
          </p:cNvCxnSpPr>
          <p:nvPr/>
        </p:nvCxnSpPr>
        <p:spPr>
          <a:xfrm>
            <a:off x="3186477" y="1944304"/>
            <a:ext cx="394923" cy="13407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>
            <a:extLst>
              <a:ext uri="{FF2B5EF4-FFF2-40B4-BE49-F238E27FC236}">
                <a16:creationId xmlns:a16="http://schemas.microsoft.com/office/drawing/2014/main" id="{D15D44FF-B6F9-4B26-AB4C-711445889A0D}"/>
              </a:ext>
            </a:extLst>
          </p:cNvPr>
          <p:cNvSpPr/>
          <p:nvPr/>
        </p:nvSpPr>
        <p:spPr>
          <a:xfrm>
            <a:off x="2092554" y="2352373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WelcomeScreen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6" name="Elbow Connector 63">
            <a:extLst>
              <a:ext uri="{FF2B5EF4-FFF2-40B4-BE49-F238E27FC236}">
                <a16:creationId xmlns:a16="http://schemas.microsoft.com/office/drawing/2014/main" id="{4F211997-F5F6-4EEC-B609-775B687E0D4D}"/>
              </a:ext>
            </a:extLst>
          </p:cNvPr>
          <p:cNvCxnSpPr>
            <a:cxnSpLocks/>
          </p:cNvCxnSpPr>
          <p:nvPr/>
        </p:nvCxnSpPr>
        <p:spPr>
          <a:xfrm rot="5400000">
            <a:off x="2527171" y="2805558"/>
            <a:ext cx="248656" cy="17468"/>
          </a:xfrm>
          <a:prstGeom prst="bentConnector3">
            <a:avLst>
              <a:gd name="adj1" fmla="val 3012"/>
            </a:avLst>
          </a:prstGeom>
          <a:ln w="19050">
            <a:solidFill>
              <a:srgbClr val="9BBB59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4069365" y="3374512"/>
            <a:ext cx="229325" cy="119907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6C5B0F-3184-4D6F-980B-A9C6DB893915}"/>
              </a:ext>
            </a:extLst>
          </p:cNvPr>
          <p:cNvSpPr/>
          <p:nvPr/>
        </p:nvSpPr>
        <p:spPr>
          <a:xfrm>
            <a:off x="4078919" y="3644431"/>
            <a:ext cx="229325" cy="11048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710554" y="3438404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3912675" y="2082528"/>
            <a:ext cx="1413823" cy="182076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2017-11-13T08:35:17Z</dcterms:modified>
</cp:coreProperties>
</file>