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14" y="19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5">
            <a:extLst>
              <a:ext uri="{FF2B5EF4-FFF2-40B4-BE49-F238E27FC236}">
                <a16:creationId xmlns:a16="http://schemas.microsoft.com/office/drawing/2014/main" id="{10F3226B-DE5C-44F9-8097-26183BA95F47}"/>
              </a:ext>
            </a:extLst>
          </p:cNvPr>
          <p:cNvSpPr/>
          <p:nvPr/>
        </p:nvSpPr>
        <p:spPr>
          <a:xfrm>
            <a:off x="9593789" y="2026910"/>
            <a:ext cx="1532988" cy="3954576"/>
          </a:xfrm>
          <a:prstGeom prst="roundRect">
            <a:avLst>
              <a:gd name="adj" fmla="val 348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209800" y="1981200"/>
            <a:ext cx="7342917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369046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96859" y="26602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24851" y="3010912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267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880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08591" y="31220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7745566" y="3312740"/>
            <a:ext cx="12460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d:Direction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8296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220374" y="37742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05001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77251" y="31220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2608" y="2743200"/>
            <a:ext cx="188623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dir</a:t>
            </a:r>
            <a:r>
              <a:rPr lang="en-US" sz="1400" dirty="0">
                <a:solidFill>
                  <a:srgbClr val="0070C0"/>
                </a:solidFill>
              </a:rPr>
              <a:t> 1 2”)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781218" y="37032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81583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781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194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28801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666187" y="2358460"/>
            <a:ext cx="1376208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177252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211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0305148" y="2700858"/>
            <a:ext cx="0" cy="283059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0238508" y="4524598"/>
            <a:ext cx="152400" cy="1998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4664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372774" y="4714650"/>
            <a:ext cx="1838026" cy="975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177252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508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loadUrl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fullUrl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71552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 2”)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163719" y="2850922"/>
            <a:ext cx="15281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</a:t>
            </a:r>
            <a:r>
              <a:rPr lang="en-US" dirty="0" err="1"/>
              <a:t>dir</a:t>
            </a:r>
            <a:r>
              <a:rPr lang="en-US" dirty="0"/>
              <a:t> 1 2”)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4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23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544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01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382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197846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755982" y="2929840"/>
            <a:ext cx="1931533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DirectionCommand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86591" y="36576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83948" y="33528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6686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583948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023383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82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936425" y="3173005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983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57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47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Chng Zhi Xuan</cp:lastModifiedBy>
  <cp:revision>75</cp:revision>
  <dcterms:created xsi:type="dcterms:W3CDTF">2016-07-22T14:33:02Z</dcterms:created>
  <dcterms:modified xsi:type="dcterms:W3CDTF">2017-11-13T02:08:45Z</dcterms:modified>
</cp:coreProperties>
</file>