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Tourist-Book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Website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DF53BED7-E810-4C6C-80FE-2A30F2E2CDAE}"/>
              </a:ext>
            </a:extLst>
          </p:cNvPr>
          <p:cNvSpPr/>
          <p:nvPr/>
        </p:nvSpPr>
        <p:spPr>
          <a:xfrm>
            <a:off x="7712397" y="38561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Postal Code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5">
            <a:extLst>
              <a:ext uri="{FF2B5EF4-FFF2-40B4-BE49-F238E27FC236}">
                <a16:creationId xmlns:a16="http://schemas.microsoft.com/office/drawing/2014/main" id="{2B5473C7-0556-432E-8368-FA9A70C76746}"/>
              </a:ext>
            </a:extLst>
          </p:cNvPr>
          <p:cNvCxnSpPr>
            <a:cxnSpLocks/>
            <a:stCxn id="78" idx="3"/>
            <a:endCxn id="55" idx="1"/>
          </p:cNvCxnSpPr>
          <p:nvPr/>
        </p:nvCxnSpPr>
        <p:spPr>
          <a:xfrm>
            <a:off x="7277995" y="3034891"/>
            <a:ext cx="434402" cy="9641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Aung Myin Kyaw</cp:lastModifiedBy>
  <cp:revision>62</cp:revision>
  <dcterms:created xsi:type="dcterms:W3CDTF">2016-07-22T14:33:02Z</dcterms:created>
  <dcterms:modified xsi:type="dcterms:W3CDTF">2017-11-09T03:16:05Z</dcterms:modified>
</cp:coreProperties>
</file>