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5AD6-8E74-4EE8-8538-F435F18AC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326F3-6DCE-480F-9936-BCBF223D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6D4A4-2030-415B-8F71-4007BBCC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9C46-5D8F-4F73-A8CE-9C10A57D4A2A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8561-F7CB-4513-BA3B-4EDB102D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8BCE-E7B2-4561-A6CB-59379C06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E3F3-D485-4F2A-87CD-2BC00E0734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94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1FF1-E3F8-488F-9664-33C97656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6014F-1643-440B-A5EA-3A655847C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E0EAE-8304-4FA3-8708-8E1B3B28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9C46-5D8F-4F73-A8CE-9C10A57D4A2A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FDF4-F18D-4AEB-A1D3-274BD2F6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B582-C183-4034-B2B9-14689E2D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E3F3-D485-4F2A-87CD-2BC00E0734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5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E793A-855B-409D-8E5B-6D0C19DF8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C9022-1C0E-4F4F-A2F8-9E9D6FC97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F0500-DD05-43C8-A4D8-EE2DB3C0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9C46-5D8F-4F73-A8CE-9C10A57D4A2A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A642-E047-4E9D-A599-3BB8FA9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4B5E-A33D-455E-A0EE-23FA45EA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E3F3-D485-4F2A-87CD-2BC00E0734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728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DC1D-B04A-467D-8A71-839DAAF6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A755-D42D-418E-BE1E-B0E47464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4E53-6D8B-4FB7-A3F6-46FE4FA3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9C46-5D8F-4F73-A8CE-9C10A57D4A2A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9662-4463-4A2D-97E8-31CFA09C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40A0-7840-4E7B-B5E3-A0D8A8E0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E3F3-D485-4F2A-87CD-2BC00E0734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90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7F69-2F49-4A40-BFBF-7871C462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548D-55A8-45F5-B61C-F22C2B39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92DA-4D60-45C1-98D3-F07CFA69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9C46-5D8F-4F73-A8CE-9C10A57D4A2A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BE2B-E50B-4268-B363-328E526F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A012-0BB3-449C-BE20-D6B75D95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E3F3-D485-4F2A-87CD-2BC00E0734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32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CDB6-2C9D-46CA-9552-A09D5B2B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0043-C4E0-4079-812C-BDC6E26C4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48BA9-C325-42A7-A969-8E77E96F0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8220F-E296-4595-993A-263B836D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9C46-5D8F-4F73-A8CE-9C10A57D4A2A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B64D9-56F1-40FD-9AD5-0B6A6E48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E9A1B-64EC-4170-920C-73F3E46A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E3F3-D485-4F2A-87CD-2BC00E0734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7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9707-DB9E-4F3F-AAFC-1307BE63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5E62-E56F-441C-8635-23FFBB2C1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32B98-65DC-433D-81E2-3982C9D7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7C681-89D6-425D-8AA6-F8D345AB7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8BECF-07AB-4C94-A022-31B518C10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FE4CB-CEC4-4D8B-87EF-DC2FEB75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9C46-5D8F-4F73-A8CE-9C10A57D4A2A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B57FD-416D-4C9B-B0BF-456330C0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BCCD-F87F-436F-98F8-4EC84288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E3F3-D485-4F2A-87CD-2BC00E0734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42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AE96-B003-458A-98B8-29D3B9D7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9472C-D1A4-4105-BD01-7A56B8E4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9C46-5D8F-4F73-A8CE-9C10A57D4A2A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46177-BD0A-494A-B99C-36BCE0AA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379CB-2A6D-4CF7-BA10-5A97BF12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E3F3-D485-4F2A-87CD-2BC00E0734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E3E6-DF64-4781-B7F6-B00E46DF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9C46-5D8F-4F73-A8CE-9C10A57D4A2A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42787-E33C-427A-B779-74161D4B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210DA-86D1-424E-941F-57B94FF1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E3F3-D485-4F2A-87CD-2BC00E0734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77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A6D0-CE89-4894-8BAD-696C859D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D21B-95A0-4A08-9B01-27759353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A4FD4-4244-45EC-8D35-04B0C7277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1DA6E-CA70-478E-9A8A-A3DF1C82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9C46-5D8F-4F73-A8CE-9C10A57D4A2A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27E53-32FF-4331-92D6-78D7C1F9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0CB64-1077-40B4-9B2E-2C289031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E3F3-D485-4F2A-87CD-2BC00E0734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6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C8EA-7EA1-4917-BA5C-AA3BDCBA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2DD93-EE42-4C4A-AD48-265277091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EE854-FF6F-428A-A540-6CAC1899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7369-9A26-4255-BD9D-73C89359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9C46-5D8F-4F73-A8CE-9C10A57D4A2A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9F786-77F5-41AD-BE12-8A987345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DB94-6A62-4E55-A408-4D57681F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E3F3-D485-4F2A-87CD-2BC00E0734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97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F2E96-6B91-44D1-A107-9E167B3C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7B22F-CAD8-4E6A-B06B-62881B95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9B64-5395-41FB-9E8A-59CEC1CFB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9C46-5D8F-4F73-A8CE-9C10A57D4A2A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1C9D-F349-4BA7-90DB-BD6AF90CF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59C57-77EA-4DCA-9C38-5B41CF400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E3F3-D485-4F2A-87CD-2BC00E0734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12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857250" y="161925"/>
            <a:ext cx="5600700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1649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44309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72301" y="125831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57053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8393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11193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73543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59232" y="161363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2451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45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execute(“sort”)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69322" y="151234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76772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24245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824702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350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59838" y="2731314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2018540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(“sort”)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0610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862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58143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623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69327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824701" y="2731315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841596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825349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3F712F-F96B-40E5-AB8F-8F9331107964}"/>
              </a:ext>
            </a:extLst>
          </p:cNvPr>
          <p:cNvCxnSpPr>
            <a:cxnSpLocks/>
            <a:stCxn id="42" idx="0"/>
            <a:endCxn id="44" idx="0"/>
          </p:cNvCxnSpPr>
          <p:nvPr/>
        </p:nvCxnSpPr>
        <p:spPr>
          <a:xfrm>
            <a:off x="7416563" y="1634937"/>
            <a:ext cx="0" cy="2644578"/>
          </a:xfrm>
          <a:prstGeom prst="line">
            <a:avLst/>
          </a:prstGeom>
          <a:ln w="19050">
            <a:solidFill>
              <a:srgbClr val="FB3BE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A41C2DB-AEDF-444A-9C69-825EEE16284E}"/>
              </a:ext>
            </a:extLst>
          </p:cNvPr>
          <p:cNvSpPr/>
          <p:nvPr/>
        </p:nvSpPr>
        <p:spPr>
          <a:xfrm>
            <a:off x="7340363" y="1634938"/>
            <a:ext cx="152400" cy="276003"/>
          </a:xfrm>
          <a:prstGeom prst="rect">
            <a:avLst/>
          </a:prstGeom>
          <a:solidFill>
            <a:srgbClr val="FB3BE4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5FA98A-7972-4D92-A9E4-72C98457F9EB}"/>
              </a:ext>
            </a:extLst>
          </p:cNvPr>
          <p:cNvSpPr/>
          <p:nvPr/>
        </p:nvSpPr>
        <p:spPr>
          <a:xfrm>
            <a:off x="7340970" y="2899651"/>
            <a:ext cx="151792" cy="1046241"/>
          </a:xfrm>
          <a:prstGeom prst="rect">
            <a:avLst/>
          </a:prstGeom>
          <a:solidFill>
            <a:srgbClr val="FB3BE4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8F8A39-5531-4A58-84B7-3E6601891D62}"/>
              </a:ext>
            </a:extLst>
          </p:cNvPr>
          <p:cNvSpPr txBox="1"/>
          <p:nvPr/>
        </p:nvSpPr>
        <p:spPr>
          <a:xfrm>
            <a:off x="7287361" y="427951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A5AC42C6-3555-4806-924B-832914946FDF}"/>
              </a:ext>
            </a:extLst>
          </p:cNvPr>
          <p:cNvSpPr/>
          <p:nvPr/>
        </p:nvSpPr>
        <p:spPr>
          <a:xfrm>
            <a:off x="6850458" y="1281572"/>
            <a:ext cx="1093635" cy="461538"/>
          </a:xfrm>
          <a:prstGeom prst="rect">
            <a:avLst/>
          </a:prstGeom>
          <a:solidFill>
            <a:srgbClr val="FB3BE4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1A71B0-8FB0-41ED-8FAE-732B45E7244E}"/>
              </a:ext>
            </a:extLst>
          </p:cNvPr>
          <p:cNvCxnSpPr>
            <a:cxnSpLocks/>
          </p:cNvCxnSpPr>
          <p:nvPr/>
        </p:nvCxnSpPr>
        <p:spPr>
          <a:xfrm>
            <a:off x="5824133" y="2899652"/>
            <a:ext cx="15162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1B4D2E-0DC2-4D18-B316-5E133B0F31D4}"/>
              </a:ext>
            </a:extLst>
          </p:cNvPr>
          <p:cNvCxnSpPr>
            <a:cxnSpLocks/>
          </p:cNvCxnSpPr>
          <p:nvPr/>
        </p:nvCxnSpPr>
        <p:spPr>
          <a:xfrm>
            <a:off x="5821160" y="3945892"/>
            <a:ext cx="1560467" cy="0"/>
          </a:xfrm>
          <a:prstGeom prst="straightConnector1">
            <a:avLst/>
          </a:prstGeom>
          <a:ln w="19050">
            <a:solidFill>
              <a:srgbClr val="FB3BE4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Aung Myin Kyaw</dc:creator>
  <cp:lastModifiedBy>Aung Myin Kyaw</cp:lastModifiedBy>
  <cp:revision>2</cp:revision>
  <dcterms:created xsi:type="dcterms:W3CDTF">2017-11-09T03:00:21Z</dcterms:created>
  <dcterms:modified xsi:type="dcterms:W3CDTF">2017-11-09T03:19:00Z</dcterms:modified>
</cp:coreProperties>
</file>