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00" d="100"/>
          <a:sy n="300" d="100"/>
        </p:scale>
        <p:origin x="-5460" y="-91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38165" y="1442059"/>
            <a:ext cx="5633897" cy="466494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8BC298C8-7CA3-4539-A376-E040CB49F833}"/>
              </a:ext>
            </a:extLst>
          </p:cNvPr>
          <p:cNvSpPr/>
          <p:nvPr/>
        </p:nvSpPr>
        <p:spPr>
          <a:xfrm>
            <a:off x="2590799" y="53127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MrtWindow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84F3BEC3-3767-41B9-A07C-4874B761328C}"/>
              </a:ext>
            </a:extLst>
          </p:cNvPr>
          <p:cNvSpPr/>
          <p:nvPr/>
        </p:nvSpPr>
        <p:spPr>
          <a:xfrm>
            <a:off x="2590799" y="5701472"/>
            <a:ext cx="1093635" cy="18691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CnntactWindow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FEF65636-A307-4091-9C4E-B1D0DFCCBD0D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996881" y="3837263"/>
            <a:ext cx="2750358" cy="4374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7E5D91E2-55DD-43CE-8FF9-F562AD4E48CC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830904" y="4035032"/>
            <a:ext cx="3099788" cy="4200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94CF7D9F-1919-4AAD-8BC3-2C30ECA46462}"/>
              </a:ext>
            </a:extLst>
          </p:cNvPr>
          <p:cNvCxnSpPr>
            <a:cxnSpLocks/>
            <a:endCxn id="42" idx="3"/>
          </p:cNvCxnSpPr>
          <p:nvPr/>
        </p:nvCxnSpPr>
        <p:spPr>
          <a:xfrm rot="10800000" flipV="1">
            <a:off x="3684435" y="5084421"/>
            <a:ext cx="1845539" cy="346760"/>
          </a:xfrm>
          <a:prstGeom prst="bentConnector3">
            <a:avLst>
              <a:gd name="adj1" fmla="val -9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695F1E9F-C034-40FE-B38E-FE36584CFA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2707" y="5431179"/>
            <a:ext cx="1847263" cy="325253"/>
          </a:xfrm>
          <a:prstGeom prst="bentConnector3">
            <a:avLst>
              <a:gd name="adj1" fmla="val -30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2017-11-09T06:46:12Z</dcterms:modified>
</cp:coreProperties>
</file>