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907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191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49092364-BC10-46CF-A979-4C03BA797CA6}"/>
              </a:ext>
            </a:extLst>
          </p:cNvPr>
          <p:cNvSpPr/>
          <p:nvPr/>
        </p:nvSpPr>
        <p:spPr>
          <a:xfrm>
            <a:off x="2593093" y="53427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ContactWindow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D094EF2D-E431-4049-A167-A657F8518214}"/>
              </a:ext>
            </a:extLst>
          </p:cNvPr>
          <p:cNvCxnSpPr/>
          <p:nvPr/>
        </p:nvCxnSpPr>
        <p:spPr>
          <a:xfrm rot="16200000" flipH="1">
            <a:off x="1189895" y="4052760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A8FF4A2B-590C-4A55-A073-FE1292CA59EA}"/>
              </a:ext>
            </a:extLst>
          </p:cNvPr>
          <p:cNvCxnSpPr/>
          <p:nvPr/>
        </p:nvCxnSpPr>
        <p:spPr>
          <a:xfrm rot="5400000">
            <a:off x="3211876" y="3131815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2017-10-19T08:32:40Z</dcterms:modified>
</cp:coreProperties>
</file>