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0"/>
    <a:srgbClr val="AACC00"/>
    <a:srgbClr val="738A00"/>
    <a:srgbClr val="D6F75B"/>
    <a:srgbClr val="FFFFFF"/>
    <a:srgbClr val="FFFF40"/>
    <a:srgbClr val="CECB61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882" y="-4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29630" y="902777"/>
            <a:ext cx="7084740" cy="3733800"/>
          </a:xfrm>
          <a:prstGeom prst="roundRect">
            <a:avLst>
              <a:gd name="adj" fmla="val 3484"/>
            </a:avLst>
          </a:prstGeom>
          <a:solidFill>
            <a:srgbClr val="FFFF8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38A00"/>
                </a:solidFill>
              </a:rPr>
              <a:t>AutoCompleteLogic</a:t>
            </a:r>
            <a:endParaRPr lang="en-SG" sz="1200" b="1" dirty="0">
              <a:solidFill>
                <a:srgbClr val="738A0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854484" y="1275439"/>
            <a:ext cx="2125827" cy="346760"/>
          </a:xfrm>
          <a:prstGeom prst="rect">
            <a:avLst/>
          </a:prstGeom>
          <a:solidFill>
            <a:srgbClr val="738A00"/>
          </a:solidFill>
          <a:ln w="19050">
            <a:solidFill>
              <a:srgbClr val="AACC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AutoCompletePossibilitiesManager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73980" y="3569382"/>
            <a:ext cx="1299891" cy="346760"/>
          </a:xfrm>
          <a:prstGeom prst="rect">
            <a:avLst/>
          </a:prstGeom>
          <a:solidFill>
            <a:srgbClr val="738A00"/>
          </a:solidFill>
          <a:ln w="19050">
            <a:solidFill>
              <a:srgbClr val="AACC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AutoCompleteLogicManager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cxnSpLocks/>
            <a:endCxn id="86" idx="2"/>
          </p:cNvCxnSpPr>
          <p:nvPr/>
        </p:nvCxnSpPr>
        <p:spPr>
          <a:xfrm rot="5400000" flipH="1" flipV="1">
            <a:off x="2443212" y="3094271"/>
            <a:ext cx="949297" cy="927"/>
          </a:xfrm>
          <a:prstGeom prst="bentConnector3">
            <a:avLst>
              <a:gd name="adj1" fmla="val 50000"/>
            </a:avLst>
          </a:prstGeom>
          <a:ln w="19050">
            <a:solidFill>
              <a:srgbClr val="738A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6" y="4777355"/>
            <a:ext cx="3392934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738A00"/>
          </a:solidFill>
          <a:ln w="19050">
            <a:solidFill>
              <a:srgbClr val="AACC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AutoCompleteLogic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rgbClr val="738A00"/>
          </a:solidFill>
          <a:ln w="19050">
            <a:solidFill>
              <a:srgbClr val="AACC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cxnSpLocks/>
            <a:stCxn id="5" idx="1"/>
            <a:endCxn id="20" idx="3"/>
          </p:cNvCxnSpPr>
          <p:nvPr/>
        </p:nvCxnSpPr>
        <p:spPr>
          <a:xfrm rot="10800000">
            <a:off x="1494292" y="3604524"/>
            <a:ext cx="279689" cy="138239"/>
          </a:xfrm>
          <a:prstGeom prst="bentConnector2">
            <a:avLst/>
          </a:prstGeom>
          <a:ln w="19050">
            <a:solidFill>
              <a:srgbClr val="AACC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  <a:stCxn id="42" idx="2"/>
          </p:cNvCxnSpPr>
          <p:nvPr/>
        </p:nvCxnSpPr>
        <p:spPr>
          <a:xfrm>
            <a:off x="5187331" y="3077566"/>
            <a:ext cx="0" cy="1699789"/>
          </a:xfrm>
          <a:prstGeom prst="straightConnector1">
            <a:avLst/>
          </a:prstGeom>
          <a:ln w="19050">
            <a:solidFill>
              <a:srgbClr val="AACC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9" name="Group 28"/>
          <p:cNvGrpSpPr/>
          <p:nvPr/>
        </p:nvGrpSpPr>
        <p:grpSpPr>
          <a:xfrm>
            <a:off x="4035257" y="1263014"/>
            <a:ext cx="728806" cy="230832"/>
            <a:chOff x="2019992" y="2287349"/>
            <a:chExt cx="728806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019992" y="2287349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738A00"/>
                  </a:solidFill>
                </a:rPr>
                <a:t>chooses</a:t>
              </a:r>
              <a:endParaRPr lang="en-SG" sz="1100" dirty="0">
                <a:solidFill>
                  <a:srgbClr val="738A0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5400000" flipH="1">
              <a:off x="2485701" y="2335857"/>
              <a:ext cx="125951" cy="76201"/>
            </a:xfrm>
            <a:prstGeom prst="triangle">
              <a:avLst/>
            </a:prstGeom>
            <a:solidFill>
              <a:srgbClr val="73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06115" y="271611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738A00"/>
                </a:solidFill>
              </a:rPr>
              <a:t>1</a:t>
            </a:r>
            <a:endParaRPr lang="en-SG" sz="1100" dirty="0">
              <a:solidFill>
                <a:srgbClr val="738A00"/>
              </a:solidFill>
            </a:endParaRPr>
          </a:p>
        </p:txBody>
      </p:sp>
      <p:cxnSp>
        <p:nvCxnSpPr>
          <p:cNvPr id="39" name="Elbow Connector 122"/>
          <p:cNvCxnSpPr>
            <a:cxnSpLocks/>
            <a:stCxn id="93" idx="3"/>
          </p:cNvCxnSpPr>
          <p:nvPr/>
        </p:nvCxnSpPr>
        <p:spPr>
          <a:xfrm rot="5400000" flipH="1" flipV="1">
            <a:off x="1326860" y="2469668"/>
            <a:ext cx="1703767" cy="1382"/>
          </a:xfrm>
          <a:prstGeom prst="bentConnector3">
            <a:avLst>
              <a:gd name="adj1" fmla="val 50000"/>
            </a:avLst>
          </a:prstGeom>
          <a:ln w="19050">
            <a:solidFill>
              <a:srgbClr val="738A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017671" y="2710678"/>
            <a:ext cx="659732" cy="254462"/>
            <a:chOff x="3582506" y="634086"/>
            <a:chExt cx="659732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582506" y="634086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738A00"/>
                  </a:solidFill>
                </a:rPr>
                <a:t>creates</a:t>
              </a:r>
              <a:endParaRPr lang="en-SG" sz="1100" dirty="0">
                <a:solidFill>
                  <a:srgbClr val="738A00"/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16200000" flipV="1">
              <a:off x="4138225" y="722118"/>
              <a:ext cx="119885" cy="88141"/>
            </a:xfrm>
            <a:prstGeom prst="triangle">
              <a:avLst/>
            </a:prstGeom>
            <a:solidFill>
              <a:srgbClr val="738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6" name="Rectangle 62"/>
          <p:cNvSpPr/>
          <p:nvPr/>
        </p:nvSpPr>
        <p:spPr>
          <a:xfrm>
            <a:off x="2419342" y="2273325"/>
            <a:ext cx="997964" cy="346760"/>
          </a:xfrm>
          <a:prstGeom prst="rect">
            <a:avLst/>
          </a:prstGeom>
          <a:solidFill>
            <a:srgbClr val="738A00"/>
          </a:solidFill>
          <a:ln w="19050">
            <a:solidFill>
              <a:srgbClr val="AACC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AutoCompletePossibilities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>
            <a:cxnSpLocks/>
            <a:stCxn id="149" idx="1"/>
            <a:endCxn id="86" idx="0"/>
          </p:cNvCxnSpPr>
          <p:nvPr/>
        </p:nvCxnSpPr>
        <p:spPr>
          <a:xfrm>
            <a:off x="2917398" y="1864392"/>
            <a:ext cx="926" cy="408933"/>
          </a:xfrm>
          <a:prstGeom prst="straightConnector1">
            <a:avLst/>
          </a:prstGeom>
          <a:ln w="19050">
            <a:solidFill>
              <a:srgbClr val="738A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2127176" y="1748061"/>
            <a:ext cx="184710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738A00"/>
                </a:solidFill>
              </a:rPr>
              <a:t>1</a:t>
            </a:r>
            <a:endParaRPr lang="en-SG" sz="1100" dirty="0">
              <a:solidFill>
                <a:srgbClr val="738A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4496020" y="1999945"/>
            <a:ext cx="1379242" cy="346760"/>
          </a:xfrm>
          <a:prstGeom prst="rect">
            <a:avLst/>
          </a:prstGeom>
          <a:solidFill>
            <a:srgbClr val="AACC00"/>
          </a:solidFill>
          <a:ln>
            <a:solidFill>
              <a:srgbClr val="CECB6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AutoCompleteParser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050389" y="2336235"/>
            <a:ext cx="270504" cy="175523"/>
          </a:xfrm>
          <a:prstGeom prst="triangle">
            <a:avLst/>
          </a:prstGeom>
          <a:solidFill>
            <a:srgbClr val="CECB61"/>
          </a:solidFill>
          <a:ln w="12700">
            <a:solidFill>
              <a:srgbClr val="AACC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2" name="Rectangle 11"/>
          <p:cNvSpPr/>
          <p:nvPr/>
        </p:nvSpPr>
        <p:spPr>
          <a:xfrm flipH="1">
            <a:off x="4556603" y="2730806"/>
            <a:ext cx="1261456" cy="346760"/>
          </a:xfrm>
          <a:prstGeom prst="rect">
            <a:avLst/>
          </a:prstGeom>
          <a:solidFill>
            <a:srgbClr val="AACC00">
              <a:alpha val="81000"/>
            </a:srgbClr>
          </a:solidFill>
          <a:ln>
            <a:solidFill>
              <a:srgbClr val="CECB6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AutoCompleteXYZ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3" name="Elbow Connector 82"/>
          <p:cNvCxnSpPr>
            <a:cxnSpLocks/>
            <a:stCxn id="75" idx="3"/>
            <a:endCxn id="42" idx="0"/>
          </p:cNvCxnSpPr>
          <p:nvPr/>
        </p:nvCxnSpPr>
        <p:spPr>
          <a:xfrm rot="16200000" flipH="1">
            <a:off x="5076962" y="2620437"/>
            <a:ext cx="219048" cy="1690"/>
          </a:xfrm>
          <a:prstGeom prst="bentConnector3">
            <a:avLst/>
          </a:prstGeom>
          <a:ln>
            <a:solidFill>
              <a:srgbClr val="AACC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5864023" y="1692123"/>
            <a:ext cx="2067619" cy="822245"/>
          </a:xfrm>
          <a:prstGeom prst="foldedCorner">
            <a:avLst/>
          </a:prstGeom>
          <a:solidFill>
            <a:srgbClr val="D6F75B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AutoCompleteXYZParser</a:t>
            </a:r>
            <a:r>
              <a:rPr lang="en-US" sz="1050" dirty="0">
                <a:solidFill>
                  <a:schemeClr val="tx1"/>
                </a:solidFill>
              </a:rPr>
              <a:t> = </a:t>
            </a:r>
            <a:r>
              <a:rPr lang="en-US" sz="1050" dirty="0" err="1">
                <a:solidFill>
                  <a:schemeClr val="tx1"/>
                </a:solidFill>
              </a:rPr>
              <a:t>AutoCompleteTagParser</a:t>
            </a:r>
            <a:r>
              <a:rPr lang="en-US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AutoCompleteWordInNameParser</a:t>
            </a:r>
            <a:r>
              <a:rPr lang="en-US" sz="1050" dirty="0">
                <a:solidFill>
                  <a:schemeClr val="tx1"/>
                </a:solidFill>
              </a:rPr>
              <a:t> , etc.</a:t>
            </a:r>
          </a:p>
        </p:txBody>
      </p:sp>
      <p:cxnSp>
        <p:nvCxnSpPr>
          <p:cNvPr id="81" name="Elbow Connector 122">
            <a:extLst>
              <a:ext uri="{FF2B5EF4-FFF2-40B4-BE49-F238E27FC236}">
                <a16:creationId xmlns:a16="http://schemas.microsoft.com/office/drawing/2014/main" id="{6C1668DB-5D62-4270-996F-4E3D57A30C25}"/>
              </a:ext>
            </a:extLst>
          </p:cNvPr>
          <p:cNvCxnSpPr>
            <a:cxnSpLocks/>
            <a:stCxn id="42" idx="3"/>
            <a:endCxn id="86" idx="3"/>
          </p:cNvCxnSpPr>
          <p:nvPr/>
        </p:nvCxnSpPr>
        <p:spPr>
          <a:xfrm rot="10800000">
            <a:off x="3417307" y="2446706"/>
            <a:ext cx="1139297" cy="457481"/>
          </a:xfrm>
          <a:prstGeom prst="bentConnector3">
            <a:avLst>
              <a:gd name="adj1" fmla="val 50000"/>
            </a:avLst>
          </a:prstGeom>
          <a:ln w="19050">
            <a:solidFill>
              <a:srgbClr val="738A00">
                <a:alpha val="98000"/>
              </a:srgb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A4945F08-6817-47E0-8E70-1F2F72BCD38B}"/>
              </a:ext>
            </a:extLst>
          </p:cNvPr>
          <p:cNvSpPr/>
          <p:nvPr/>
        </p:nvSpPr>
        <p:spPr>
          <a:xfrm rot="16200000">
            <a:off x="2060028" y="3353576"/>
            <a:ext cx="236048" cy="173380"/>
          </a:xfrm>
          <a:prstGeom prst="flowChartDecision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7" name="Elbow Connector 122">
            <a:extLst>
              <a:ext uri="{FF2B5EF4-FFF2-40B4-BE49-F238E27FC236}">
                <a16:creationId xmlns:a16="http://schemas.microsoft.com/office/drawing/2014/main" id="{89EF2BEA-54F4-4804-B503-11A908D9BC6C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>
            <a:off x="3980311" y="1448819"/>
            <a:ext cx="1837748" cy="1455367"/>
          </a:xfrm>
          <a:prstGeom prst="bentConnector3">
            <a:avLst>
              <a:gd name="adj1" fmla="val 220763"/>
            </a:avLst>
          </a:prstGeom>
          <a:ln w="19050">
            <a:solidFill>
              <a:srgbClr val="AACC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Flowchart: Decision 96">
            <a:extLst>
              <a:ext uri="{FF2B5EF4-FFF2-40B4-BE49-F238E27FC236}">
                <a16:creationId xmlns:a16="http://schemas.microsoft.com/office/drawing/2014/main" id="{EB9449BA-4C06-406F-9FE2-0EE3475944CD}"/>
              </a:ext>
            </a:extLst>
          </p:cNvPr>
          <p:cNvSpPr/>
          <p:nvPr/>
        </p:nvSpPr>
        <p:spPr>
          <a:xfrm rot="16200000">
            <a:off x="2799374" y="1659678"/>
            <a:ext cx="236048" cy="173380"/>
          </a:xfrm>
          <a:prstGeom prst="flowChartDecision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3" name="TextBox 32">
            <a:extLst>
              <a:ext uri="{FF2B5EF4-FFF2-40B4-BE49-F238E27FC236}">
                <a16:creationId xmlns:a16="http://schemas.microsoft.com/office/drawing/2014/main" id="{F3D9ADD8-EC62-4FFE-BC77-D04E1FCA2718}"/>
              </a:ext>
            </a:extLst>
          </p:cNvPr>
          <p:cNvSpPr txBox="1"/>
          <p:nvPr/>
        </p:nvSpPr>
        <p:spPr>
          <a:xfrm>
            <a:off x="3525171" y="225756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738A00"/>
                </a:solidFill>
              </a:rPr>
              <a:t>1</a:t>
            </a:r>
            <a:endParaRPr lang="en-SG" sz="1100" dirty="0">
              <a:solidFill>
                <a:srgbClr val="738A00"/>
              </a:solidFill>
            </a:endParaRPr>
          </a:p>
        </p:txBody>
      </p:sp>
      <p:sp>
        <p:nvSpPr>
          <p:cNvPr id="34" name="Rectangle 65">
            <a:extLst>
              <a:ext uri="{FF2B5EF4-FFF2-40B4-BE49-F238E27FC236}">
                <a16:creationId xmlns:a16="http://schemas.microsoft.com/office/drawing/2014/main" id="{FC96584E-7058-46F9-858B-C26490699434}"/>
              </a:ext>
            </a:extLst>
          </p:cNvPr>
          <p:cNvSpPr/>
          <p:nvPr/>
        </p:nvSpPr>
        <p:spPr>
          <a:xfrm>
            <a:off x="4677403" y="4777355"/>
            <a:ext cx="3475997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0D6E84C9-AA84-46C5-9AA2-D428F6F8D339}"/>
              </a:ext>
            </a:extLst>
          </p:cNvPr>
          <p:cNvCxnSpPr>
            <a:cxnSpLocks/>
            <a:stCxn id="42" idx="2"/>
            <a:endCxn id="9" idx="0"/>
          </p:cNvCxnSpPr>
          <p:nvPr/>
        </p:nvCxnSpPr>
        <p:spPr>
          <a:xfrm rot="5400000">
            <a:off x="3143548" y="2733571"/>
            <a:ext cx="1699789" cy="2387778"/>
          </a:xfrm>
          <a:prstGeom prst="bentConnector3">
            <a:avLst>
              <a:gd name="adj1" fmla="val 83062"/>
            </a:avLst>
          </a:prstGeom>
          <a:ln w="19050">
            <a:solidFill>
              <a:srgbClr val="AACC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29</Words>
  <Application>Microsoft Office PowerPoint</Application>
  <PresentationFormat>如螢幕大小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CY</cp:lastModifiedBy>
  <cp:revision>104</cp:revision>
  <dcterms:created xsi:type="dcterms:W3CDTF">2016-07-22T14:33:02Z</dcterms:created>
  <dcterms:modified xsi:type="dcterms:W3CDTF">2017-11-13T01:30:22Z</dcterms:modified>
</cp:coreProperties>
</file>