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738A00"/>
    <a:srgbClr val="AACC00"/>
    <a:srgbClr val="FFFF80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110" d="100"/>
          <a:sy n="110" d="100"/>
        </p:scale>
        <p:origin x="246" y="-140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rgbClr val="FFFF80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err="1">
                <a:solidFill>
                  <a:srgbClr val="738A00"/>
                </a:solidFill>
              </a:rPr>
              <a:t>AutoCompleteLogic</a:t>
            </a:r>
            <a:endParaRPr lang="en-US" sz="1200" b="1" dirty="0">
              <a:solidFill>
                <a:srgbClr val="738A0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738A00"/>
          </a:solidFill>
          <a:ln w="19050">
            <a:solidFill>
              <a:srgbClr val="738A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AutoCompleteLogicManager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738A0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738A00"/>
          </a:solidFill>
          <a:ln>
            <a:solidFill>
              <a:srgbClr val="738A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363082" y="2169463"/>
            <a:ext cx="1867985" cy="467684"/>
          </a:xfrm>
          <a:prstGeom prst="rect">
            <a:avLst/>
          </a:prstGeom>
          <a:solidFill>
            <a:srgbClr val="738A00"/>
          </a:solidFill>
          <a:ln w="19050">
            <a:solidFill>
              <a:srgbClr val="738A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AutoCompletePossibilitiesManager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2825606" y="2663904"/>
            <a:ext cx="0" cy="3203496"/>
          </a:xfrm>
          <a:prstGeom prst="line">
            <a:avLst/>
          </a:prstGeom>
          <a:ln w="19050">
            <a:solidFill>
              <a:srgbClr val="738A0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738142" y="3122101"/>
            <a:ext cx="174929" cy="1129459"/>
          </a:xfrm>
          <a:prstGeom prst="rect">
            <a:avLst/>
          </a:prstGeom>
          <a:solidFill>
            <a:srgbClr val="738A00"/>
          </a:solidFill>
          <a:ln>
            <a:solidFill>
              <a:srgbClr val="738A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174251" y="3091601"/>
            <a:ext cx="1191097" cy="326026"/>
          </a:xfrm>
          <a:prstGeom prst="rect">
            <a:avLst/>
          </a:prstGeom>
          <a:solidFill>
            <a:srgbClr val="738A00"/>
          </a:solidFill>
          <a:ln w="19050">
            <a:solidFill>
              <a:srgbClr val="738A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AutoCompletePossibilities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6743305" y="3407244"/>
            <a:ext cx="0" cy="651199"/>
          </a:xfrm>
          <a:prstGeom prst="line">
            <a:avLst/>
          </a:prstGeom>
          <a:ln w="19050">
            <a:solidFill>
              <a:srgbClr val="738A0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67105" y="3407244"/>
            <a:ext cx="152400" cy="276003"/>
          </a:xfrm>
          <a:prstGeom prst="rect">
            <a:avLst/>
          </a:prstGeom>
          <a:solidFill>
            <a:srgbClr val="738A00"/>
          </a:solidFill>
          <a:ln>
            <a:solidFill>
              <a:srgbClr val="738A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1653251" y="3122101"/>
            <a:ext cx="1084891" cy="0"/>
          </a:xfrm>
          <a:prstGeom prst="straightConnector1">
            <a:avLst/>
          </a:prstGeom>
          <a:ln w="19050">
            <a:solidFill>
              <a:srgbClr val="738A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5917" y="2743203"/>
            <a:ext cx="14656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 err="1">
                <a:solidFill>
                  <a:srgbClr val="738A00"/>
                </a:solidFill>
              </a:rPr>
              <a:t>updatePossibilities</a:t>
            </a:r>
            <a:r>
              <a:rPr lang="en-US" sz="1200" dirty="0">
                <a:solidFill>
                  <a:srgbClr val="738A00"/>
                </a:solidFill>
              </a:rPr>
              <a:t>(“d”)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0331" y="3349996"/>
            <a:ext cx="922392" cy="1"/>
          </a:xfrm>
          <a:prstGeom prst="straightConnector1">
            <a:avLst/>
          </a:prstGeom>
          <a:ln w="19050">
            <a:solidFill>
              <a:srgbClr val="738A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250331" y="3683247"/>
            <a:ext cx="1492974" cy="0"/>
          </a:xfrm>
          <a:prstGeom prst="straightConnector1">
            <a:avLst/>
          </a:prstGeom>
          <a:ln w="19050">
            <a:solidFill>
              <a:srgbClr val="738A0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70186" y="4248609"/>
            <a:ext cx="1067956" cy="0"/>
          </a:xfrm>
          <a:prstGeom prst="straightConnector1">
            <a:avLst/>
          </a:prstGeom>
          <a:ln w="19050">
            <a:solidFill>
              <a:srgbClr val="738A0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rgbClr val="738A0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cxnSpLocks/>
          </p:cNvCxnSpPr>
          <p:nvPr/>
        </p:nvCxnSpPr>
        <p:spPr>
          <a:xfrm>
            <a:off x="1653251" y="4495317"/>
            <a:ext cx="1084891" cy="0"/>
          </a:xfrm>
          <a:prstGeom prst="straightConnector1">
            <a:avLst/>
          </a:prstGeom>
          <a:ln w="19050">
            <a:solidFill>
              <a:srgbClr val="738A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2743298" y="4495317"/>
            <a:ext cx="161322" cy="1019400"/>
          </a:xfrm>
          <a:prstGeom prst="rect">
            <a:avLst/>
          </a:prstGeom>
          <a:solidFill>
            <a:srgbClr val="738A00"/>
          </a:solidFill>
          <a:ln>
            <a:solidFill>
              <a:srgbClr val="738A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7" name="Straight Arrow Connector 76"/>
          <p:cNvCxnSpPr>
            <a:cxnSpLocks/>
          </p:cNvCxnSpPr>
          <p:nvPr/>
        </p:nvCxnSpPr>
        <p:spPr>
          <a:xfrm>
            <a:off x="1653251" y="5514717"/>
            <a:ext cx="1084891" cy="0"/>
          </a:xfrm>
          <a:prstGeom prst="straightConnector1">
            <a:avLst/>
          </a:prstGeom>
          <a:ln w="19050">
            <a:solidFill>
              <a:srgbClr val="738A0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240372" y="2878274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rgbClr val="738A00"/>
                </a:solidFill>
              </a:rPr>
              <a:t>search(“d”)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rgbClr val="738A00"/>
                </a:solidFill>
              </a:rPr>
              <a:t>snapshot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3154080" y="4257480"/>
            <a:ext cx="1838340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ListElementPointer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966774" y="471901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>
            <a:cxnSpLocks/>
          </p:cNvCxnSpPr>
          <p:nvPr/>
        </p:nvCxnSpPr>
        <p:spPr>
          <a:xfrm>
            <a:off x="2913070" y="4890394"/>
            <a:ext cx="105370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62"/>
          <p:cNvSpPr/>
          <p:nvPr/>
        </p:nvSpPr>
        <p:spPr>
          <a:xfrm>
            <a:off x="4272952" y="2196795"/>
            <a:ext cx="1779830" cy="432035"/>
          </a:xfrm>
          <a:prstGeom prst="rect">
            <a:avLst/>
          </a:prstGeom>
          <a:solidFill>
            <a:srgbClr val="738A00"/>
          </a:solidFill>
          <a:ln w="19050">
            <a:solidFill>
              <a:srgbClr val="738A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AutoCompleteCommandParser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5162867" y="2637147"/>
            <a:ext cx="0" cy="990600"/>
          </a:xfrm>
          <a:prstGeom prst="line">
            <a:avLst/>
          </a:prstGeom>
          <a:ln w="19050">
            <a:solidFill>
              <a:srgbClr val="738A0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6" y="3200399"/>
            <a:ext cx="174930" cy="867569"/>
          </a:xfrm>
          <a:prstGeom prst="rect">
            <a:avLst/>
          </a:prstGeom>
          <a:solidFill>
            <a:srgbClr val="738A00"/>
          </a:solidFill>
          <a:ln>
            <a:solidFill>
              <a:srgbClr val="738A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2913070" y="4627008"/>
            <a:ext cx="248610" cy="0"/>
          </a:xfrm>
          <a:prstGeom prst="straightConnector1">
            <a:avLst/>
          </a:prstGeom>
          <a:ln w="19050">
            <a:solidFill>
              <a:srgbClr val="738A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2913071" y="3200400"/>
            <a:ext cx="2146876" cy="0"/>
          </a:xfrm>
          <a:prstGeom prst="straightConnector1">
            <a:avLst/>
          </a:prstGeom>
          <a:ln w="19050">
            <a:solidFill>
              <a:srgbClr val="738A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2913070" y="4058443"/>
            <a:ext cx="2146876" cy="0"/>
          </a:xfrm>
          <a:prstGeom prst="straightConnector1">
            <a:avLst/>
          </a:prstGeom>
          <a:ln w="19050">
            <a:solidFill>
              <a:srgbClr val="738A0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79">
            <a:extLst>
              <a:ext uri="{FF2B5EF4-FFF2-40B4-BE49-F238E27FC236}">
                <a16:creationId xmlns:a16="http://schemas.microsoft.com/office/drawing/2014/main" id="{69CB0A16-9723-41EC-8BFA-3717080E39D7}"/>
              </a:ext>
            </a:extLst>
          </p:cNvPr>
          <p:cNvSpPr txBox="1"/>
          <p:nvPr/>
        </p:nvSpPr>
        <p:spPr>
          <a:xfrm>
            <a:off x="3069769" y="2998755"/>
            <a:ext cx="166655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38A00"/>
                </a:solidFill>
              </a:rPr>
              <a:t>parseForPossibilities</a:t>
            </a:r>
            <a:r>
              <a:rPr lang="en-US" sz="1200" dirty="0">
                <a:solidFill>
                  <a:srgbClr val="738A00"/>
                </a:solidFill>
              </a:rPr>
              <a:t>(“d”)</a:t>
            </a:r>
          </a:p>
        </p:txBody>
      </p:sp>
      <p:cxnSp>
        <p:nvCxnSpPr>
          <p:cNvPr id="85" name="Straight Arrow Connector 22">
            <a:extLst>
              <a:ext uri="{FF2B5EF4-FFF2-40B4-BE49-F238E27FC236}">
                <a16:creationId xmlns:a16="http://schemas.microsoft.com/office/drawing/2014/main" id="{6C648067-E45B-493E-A4B6-22E765832E2E}"/>
              </a:ext>
            </a:extLst>
          </p:cNvPr>
          <p:cNvCxnSpPr/>
          <p:nvPr/>
        </p:nvCxnSpPr>
        <p:spPr>
          <a:xfrm>
            <a:off x="380908" y="4377605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25">
            <a:extLst>
              <a:ext uri="{FF2B5EF4-FFF2-40B4-BE49-F238E27FC236}">
                <a16:creationId xmlns:a16="http://schemas.microsoft.com/office/drawing/2014/main" id="{58871E18-4743-443D-940B-A49A0E87AB1E}"/>
              </a:ext>
            </a:extLst>
          </p:cNvPr>
          <p:cNvSpPr txBox="1"/>
          <p:nvPr/>
        </p:nvSpPr>
        <p:spPr>
          <a:xfrm>
            <a:off x="-27938" y="4082535"/>
            <a:ext cx="146568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 err="1">
                <a:solidFill>
                  <a:srgbClr val="738A00"/>
                </a:solidFill>
              </a:rPr>
              <a:t>getAutoComplete</a:t>
            </a:r>
            <a:endParaRPr lang="en-US" sz="1200" dirty="0">
              <a:solidFill>
                <a:srgbClr val="738A00"/>
              </a:solidFill>
            </a:endParaRPr>
          </a:p>
          <a:p>
            <a:pPr algn="r"/>
            <a:endParaRPr lang="en-US" sz="1200" dirty="0">
              <a:solidFill>
                <a:srgbClr val="738A00"/>
              </a:solidFill>
            </a:endParaRPr>
          </a:p>
          <a:p>
            <a:pPr algn="r"/>
            <a:r>
              <a:rPr lang="en-US" sz="1200" dirty="0" err="1">
                <a:solidFill>
                  <a:srgbClr val="738A00"/>
                </a:solidFill>
              </a:rPr>
              <a:t>SnapShot</a:t>
            </a:r>
            <a:endParaRPr lang="en-US" sz="1200" dirty="0">
              <a:solidFill>
                <a:srgbClr val="738A00"/>
              </a:solidFill>
            </a:endParaRPr>
          </a:p>
        </p:txBody>
      </p:sp>
      <p:cxnSp>
        <p:nvCxnSpPr>
          <p:cNvPr id="88" name="Straight Arrow Connector 89">
            <a:extLst>
              <a:ext uri="{FF2B5EF4-FFF2-40B4-BE49-F238E27FC236}">
                <a16:creationId xmlns:a16="http://schemas.microsoft.com/office/drawing/2014/main" id="{1946CFE2-35FC-4367-BC85-BCEBE1C74BC3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4042974" y="4890394"/>
            <a:ext cx="0" cy="78742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26</Words>
  <Application>Microsoft Office PowerPoint</Application>
  <PresentationFormat>如螢幕大小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CY</cp:lastModifiedBy>
  <cp:revision>78</cp:revision>
  <dcterms:created xsi:type="dcterms:W3CDTF">2016-07-22T14:33:02Z</dcterms:created>
  <dcterms:modified xsi:type="dcterms:W3CDTF">2017-11-13T07:49:58Z</dcterms:modified>
</cp:coreProperties>
</file>