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67" autoAdjust="0"/>
  </p:normalViewPr>
  <p:slideViewPr>
    <p:cSldViewPr showGuides="1">
      <p:cViewPr>
        <p:scale>
          <a:sx n="100" d="100"/>
          <a:sy n="100" d="100"/>
        </p:scale>
        <p:origin x="300" y="-240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799" y="95702"/>
            <a:ext cx="7315187" cy="588578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25436" y="50623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50214" y="876514"/>
            <a:ext cx="22645" cy="43812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1219209"/>
            <a:ext cx="142941" cy="45719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29128" y="75152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338728" y="1230476"/>
            <a:ext cx="17871" cy="31288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45529" y="1371599"/>
            <a:ext cx="213991" cy="28799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:Import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6772574" y="3774279"/>
            <a:ext cx="9074" cy="19407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714522" y="3774279"/>
            <a:ext cx="134251" cy="2154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6399" y="123047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37064" y="1379246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37250" y="1060677"/>
            <a:ext cx="192218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50" dirty="0">
                <a:solidFill>
                  <a:srgbClr val="0070C0"/>
                </a:solidFill>
              </a:rPr>
              <a:t>execute(“import </a:t>
            </a:r>
            <a:r>
              <a:rPr lang="en-US" sz="1050" dirty="0" err="1">
                <a:solidFill>
                  <a:srgbClr val="0070C0"/>
                </a:solidFill>
              </a:rPr>
              <a:t>filepath</a:t>
            </a:r>
            <a:r>
              <a:rPr lang="en-US" sz="105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99173" y="354670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60443" y="444523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472" y="398199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835141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46762" y="471359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96373" y="4235816"/>
            <a:ext cx="145911" cy="14688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702590" y="4248533"/>
            <a:ext cx="152400" cy="2334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 flipV="1">
            <a:off x="6842284" y="4251556"/>
            <a:ext cx="1832719" cy="2929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36977" y="4478316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62174" y="5682242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76578" y="402345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addPerson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56925" y="1993753"/>
            <a:ext cx="11136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filepath</a:t>
            </a:r>
            <a:r>
              <a:rPr lang="en-US" sz="1200" dirty="0"/>
              <a:t>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00833" y="1200604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parse(“import </a:t>
            </a:r>
            <a:r>
              <a:rPr lang="en-US" sz="1050" dirty="0" err="1"/>
              <a:t>filepath</a:t>
            </a:r>
            <a:r>
              <a:rPr lang="en-US" sz="105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08305" y="5451165"/>
            <a:ext cx="14619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CommandResult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764667" y="4027787"/>
            <a:ext cx="11295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77500" y="11900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ImportCommand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471965" y="1993753"/>
            <a:ext cx="1667219" cy="1051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105466" y="16130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>
            <a:off x="5208388" y="16130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113391" y="1996936"/>
            <a:ext cx="197917" cy="21968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57944" y="14332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457944" y="1736165"/>
            <a:ext cx="16475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65677" y="416820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28EA5E-5CF1-4946-BB79-BF3106B3F05A}"/>
              </a:ext>
            </a:extLst>
          </p:cNvPr>
          <p:cNvSpPr txBox="1"/>
          <p:nvPr/>
        </p:nvSpPr>
        <p:spPr>
          <a:xfrm>
            <a:off x="3587292" y="3960916"/>
            <a:ext cx="11295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568EE1-91BF-4E1C-95ED-F940BDCD08DF}"/>
              </a:ext>
            </a:extLst>
          </p:cNvPr>
          <p:cNvSpPr txBox="1"/>
          <p:nvPr/>
        </p:nvSpPr>
        <p:spPr>
          <a:xfrm>
            <a:off x="5261799" y="3792503"/>
            <a:ext cx="11295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9BB31-161E-43F6-824A-5DE8D74261AC}"/>
              </a:ext>
            </a:extLst>
          </p:cNvPr>
          <p:cNvSpPr/>
          <p:nvPr/>
        </p:nvSpPr>
        <p:spPr>
          <a:xfrm>
            <a:off x="5617797" y="4076236"/>
            <a:ext cx="3373800" cy="516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971D52-9920-4490-A99D-05C03FCD343A}"/>
              </a:ext>
            </a:extLst>
          </p:cNvPr>
          <p:cNvSpPr/>
          <p:nvPr/>
        </p:nvSpPr>
        <p:spPr>
          <a:xfrm>
            <a:off x="5617797" y="4076237"/>
            <a:ext cx="444325" cy="204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77C9A1-ADC9-4DF1-A8DD-45F1B4E78138}"/>
              </a:ext>
            </a:extLst>
          </p:cNvPr>
          <p:cNvSpPr txBox="1"/>
          <p:nvPr/>
        </p:nvSpPr>
        <p:spPr>
          <a:xfrm>
            <a:off x="5681183" y="4036079"/>
            <a:ext cx="114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loop [</a:t>
            </a:r>
            <a:r>
              <a:rPr lang="en-US" sz="1200" dirty="0" err="1">
                <a:solidFill>
                  <a:schemeClr val="accent1"/>
                </a:solidFill>
              </a:rPr>
              <a:t>list.size</a:t>
            </a:r>
            <a:r>
              <a:rPr lang="en-US" sz="1200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A7504A44-6DD3-4462-9169-90918D3A3246}"/>
              </a:ext>
            </a:extLst>
          </p:cNvPr>
          <p:cNvSpPr/>
          <p:nvPr/>
        </p:nvSpPr>
        <p:spPr>
          <a:xfrm>
            <a:off x="5486653" y="2058805"/>
            <a:ext cx="1677212" cy="2155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XmlFileStorage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7B365D-A1C0-450A-9D2F-EA1752F36C7B}"/>
              </a:ext>
            </a:extLst>
          </p:cNvPr>
          <p:cNvSpPr/>
          <p:nvPr/>
        </p:nvSpPr>
        <p:spPr>
          <a:xfrm>
            <a:off x="7282635" y="2060985"/>
            <a:ext cx="1270471" cy="2155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VcfImport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71ECB89-C267-4601-996C-10F91A6D1E1C}"/>
              </a:ext>
            </a:extLst>
          </p:cNvPr>
          <p:cNvCxnSpPr>
            <a:cxnSpLocks/>
          </p:cNvCxnSpPr>
          <p:nvPr/>
        </p:nvCxnSpPr>
        <p:spPr>
          <a:xfrm>
            <a:off x="6373658" y="2274332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C7B8762-B02B-44A8-A541-C8714F5BDCC8}"/>
              </a:ext>
            </a:extLst>
          </p:cNvPr>
          <p:cNvCxnSpPr>
            <a:cxnSpLocks/>
          </p:cNvCxnSpPr>
          <p:nvPr/>
        </p:nvCxnSpPr>
        <p:spPr>
          <a:xfrm>
            <a:off x="7909778" y="2274332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2DFBC26-2AB1-41FB-9272-E4308EE65518}"/>
              </a:ext>
            </a:extLst>
          </p:cNvPr>
          <p:cNvSpPr/>
          <p:nvPr/>
        </p:nvSpPr>
        <p:spPr>
          <a:xfrm>
            <a:off x="4716813" y="2603600"/>
            <a:ext cx="3497219" cy="47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179F27-0FBE-45EA-B3AD-829315CAAB8E}"/>
              </a:ext>
            </a:extLst>
          </p:cNvPr>
          <p:cNvSpPr/>
          <p:nvPr/>
        </p:nvSpPr>
        <p:spPr>
          <a:xfrm>
            <a:off x="4724730" y="2616655"/>
            <a:ext cx="673053" cy="246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906746-3614-43FB-AB70-388101F4EBBD}"/>
              </a:ext>
            </a:extLst>
          </p:cNvPr>
          <p:cNvSpPr txBox="1"/>
          <p:nvPr/>
        </p:nvSpPr>
        <p:spPr>
          <a:xfrm>
            <a:off x="4716813" y="2618116"/>
            <a:ext cx="3101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ref              get list of person from import 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1BDCAF-7E87-41F8-98B2-30AE619FB494}"/>
              </a:ext>
            </a:extLst>
          </p:cNvPr>
          <p:cNvSpPr txBox="1"/>
          <p:nvPr/>
        </p:nvSpPr>
        <p:spPr>
          <a:xfrm>
            <a:off x="5486653" y="3312740"/>
            <a:ext cx="52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62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Jackie Tan Jin Wei</cp:lastModifiedBy>
  <cp:revision>74</cp:revision>
  <dcterms:created xsi:type="dcterms:W3CDTF">2016-07-22T14:33:02Z</dcterms:created>
  <dcterms:modified xsi:type="dcterms:W3CDTF">2017-11-13T06:25:38Z</dcterms:modified>
</cp:coreProperties>
</file>