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4D2B-2371-42A7-974F-0688207A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A1625-11D6-48D9-A184-9CC4FB40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5D4E-0EE5-47E9-976E-E3EF84BC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C6CF-222E-4B59-B9EB-F04BFE54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FFC7-C0FE-463B-9930-5B3B05C0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EFA1-B559-4513-A857-9AC7B5B7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E4171-C90B-41DA-A1F9-0F0A874C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BC4A-520E-4599-9A54-7B1957C2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C2FD-7891-4797-80A4-35C5D4D5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EC87-85EC-4DCC-967C-69BD18E5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2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2C3D2-EF62-431F-961B-EE4BF7AE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57111-F84F-4014-ABEE-AA5520B6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2227-9EA6-4A17-859D-28364C89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E274-7CAF-4ADE-9D8A-D170B3CA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885B-8584-444D-AE71-B3606BD1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13A5-3A79-42AA-AA1D-6B9995EF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D08C-8757-411D-9638-4C8AEA1D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27DC-33A5-4D1A-A6DF-0E755126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4189-ADCA-448C-97E6-34CFAD00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4A56-650D-4B6A-AB76-762090A8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1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8D39-FA1B-444D-993C-8FF9D615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A9623-F3DC-4FAD-8FC0-E689EB0E5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CDD1-F0B2-492C-84B8-098B6856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357D-78DB-4FD2-8015-27894585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647C-97E9-48A8-B8D7-E9D5889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9E5D-1D49-4640-B0E6-20B5E396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6678-E766-40D9-B6D5-AA291F7BB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119B1-C9E3-40D4-9338-77F492D22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0516C-9184-4DA9-8F5F-A6864A40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C7C5-9E34-4DE8-AB25-3B991401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37D0-F518-4B99-AC07-20B8B1E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6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C140-E5B0-4D3F-91D3-82E2711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A0C16-AA4A-436A-8EF5-EEA60817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8F032-9894-405C-85EA-FA8C01F53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DF67A-DBCD-4C82-9D2D-8474DBF6E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9AB21-1145-4FB5-99D7-B3693C7C2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0B77-3953-4C01-9D5A-437AC205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45BFE-CDD6-47CC-8BF6-5B718561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9EDBB-7FC2-4604-83A0-AB39A986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1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6A21-2207-4399-8C27-2D5F9B91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8AC34-76EC-479A-AF40-91A6EF42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F59ED-C0B6-41BD-8F7C-66959AF5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7ABA-65C4-4A79-942A-D326D09B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70BE1-F382-4730-8DCF-5C945D1A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2482B-0E80-44E9-83E8-0BC4AD06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C058A-D662-4450-B8DA-6E1A066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B57E-6CB4-4B4A-ADE8-549F2608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6EF4-FA55-46F2-A428-28961D32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5F506-5906-42A6-9E52-A96F84C33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493F9-545B-4EB9-9554-77CDCFB8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5DB3A-5FF5-4B40-B0F1-4BE5ED04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FBC2-36F5-4C3D-B851-93DE2C4D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6DDF-D079-4735-8514-D7425E57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C71AF-98D1-4484-B39F-45D7D6782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BDF7C-C8FB-4AFA-BCB7-D3A589208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34BC-D535-4220-AA24-1C55DC6A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65F4A-CC63-47F6-8157-3E6DCD1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28D6-9EA7-4EE9-B2A0-A90B044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88B19-66B9-46AC-8CB1-AFB49ED6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9B6D-798D-4A62-BBFB-85213AD7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AC27-2EE8-4A8F-8C2F-AF90E98E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BCA8D-ABB8-45EF-AADE-B4D91A613A1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213A-3F1E-4558-9515-58CF25D3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69D1-A43B-4C6E-AB44-281B7010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B4A3-78C0-4B58-96F8-D31ABFAB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724EF8CE-D30D-4429-BC04-09BF2A146593}"/>
              </a:ext>
            </a:extLst>
          </p:cNvPr>
          <p:cNvSpPr/>
          <p:nvPr/>
        </p:nvSpPr>
        <p:spPr>
          <a:xfrm>
            <a:off x="1107256" y="680019"/>
            <a:ext cx="9977487" cy="609912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CEB8D-99FF-4341-97AE-F2CFF308D851}"/>
              </a:ext>
            </a:extLst>
          </p:cNvPr>
          <p:cNvSpPr/>
          <p:nvPr/>
        </p:nvSpPr>
        <p:spPr>
          <a:xfrm>
            <a:off x="1876425" y="1085850"/>
            <a:ext cx="8639253" cy="5429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E4C1C-A4CC-4295-B817-F2C42BAEEA62}"/>
              </a:ext>
            </a:extLst>
          </p:cNvPr>
          <p:cNvSpPr/>
          <p:nvPr/>
        </p:nvSpPr>
        <p:spPr>
          <a:xfrm>
            <a:off x="1876425" y="1085851"/>
            <a:ext cx="3452778" cy="32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2F473-885D-4BD7-AE48-07FAF58CA0AF}"/>
              </a:ext>
            </a:extLst>
          </p:cNvPr>
          <p:cNvSpPr txBox="1"/>
          <p:nvPr/>
        </p:nvSpPr>
        <p:spPr>
          <a:xfrm>
            <a:off x="1794935" y="1107438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 get list of person from import file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E072E794-91D8-4EB9-84FF-BA9FB14F3DE0}"/>
              </a:ext>
            </a:extLst>
          </p:cNvPr>
          <p:cNvSpPr/>
          <p:nvPr/>
        </p:nvSpPr>
        <p:spPr>
          <a:xfrm>
            <a:off x="3144025" y="2075864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ImportCommand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15EA2C3C-2078-4EDE-80FF-2FF6AA12FEB6}"/>
              </a:ext>
            </a:extLst>
          </p:cNvPr>
          <p:cNvSpPr/>
          <p:nvPr/>
        </p:nvSpPr>
        <p:spPr>
          <a:xfrm>
            <a:off x="6444621" y="2096610"/>
            <a:ext cx="1677212" cy="2155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XmlFileStorage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744D8-AD5C-4CB6-98BB-5A00C67F7A9C}"/>
              </a:ext>
            </a:extLst>
          </p:cNvPr>
          <p:cNvSpPr/>
          <p:nvPr/>
        </p:nvSpPr>
        <p:spPr>
          <a:xfrm>
            <a:off x="8354491" y="2076354"/>
            <a:ext cx="1270471" cy="2155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VcfImport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C49BD8-C0C7-4B8F-9888-4B0CC3FABDF0}"/>
              </a:ext>
            </a:extLst>
          </p:cNvPr>
          <p:cNvCxnSpPr>
            <a:cxnSpLocks/>
          </p:cNvCxnSpPr>
          <p:nvPr/>
        </p:nvCxnSpPr>
        <p:spPr>
          <a:xfrm>
            <a:off x="4033125" y="2429101"/>
            <a:ext cx="9833" cy="40679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2781A-57A3-4B45-9D0D-2B5019207B6E}"/>
              </a:ext>
            </a:extLst>
          </p:cNvPr>
          <p:cNvCxnSpPr>
            <a:cxnSpLocks/>
          </p:cNvCxnSpPr>
          <p:nvPr/>
        </p:nvCxnSpPr>
        <p:spPr>
          <a:xfrm>
            <a:off x="7396259" y="2312137"/>
            <a:ext cx="0" cy="41849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7C68EC-3E3F-4CE4-A4CB-8809BEA6EEC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989727" y="2291881"/>
            <a:ext cx="10563" cy="43644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8DD6E-CE49-4F7D-9315-A97A8E1CFE23}"/>
              </a:ext>
            </a:extLst>
          </p:cNvPr>
          <p:cNvSpPr/>
          <p:nvPr/>
        </p:nvSpPr>
        <p:spPr>
          <a:xfrm>
            <a:off x="2857501" y="2981325"/>
            <a:ext cx="7134221" cy="304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08EA3-3182-4DB4-8475-FBEDCE6B0F45}"/>
              </a:ext>
            </a:extLst>
          </p:cNvPr>
          <p:cNvSpPr/>
          <p:nvPr/>
        </p:nvSpPr>
        <p:spPr>
          <a:xfrm>
            <a:off x="2848537" y="2991076"/>
            <a:ext cx="100012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4C618-472A-46A0-9DD1-51FD328AA479}"/>
              </a:ext>
            </a:extLst>
          </p:cNvPr>
          <p:cNvSpPr txBox="1"/>
          <p:nvPr/>
        </p:nvSpPr>
        <p:spPr>
          <a:xfrm>
            <a:off x="2937752" y="2981325"/>
            <a:ext cx="85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5191D-F40E-41CA-9B55-4489C025BD82}"/>
              </a:ext>
            </a:extLst>
          </p:cNvPr>
          <p:cNvCxnSpPr>
            <a:cxnSpLocks/>
          </p:cNvCxnSpPr>
          <p:nvPr/>
        </p:nvCxnSpPr>
        <p:spPr>
          <a:xfrm flipH="1">
            <a:off x="2877954" y="4838713"/>
            <a:ext cx="71431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817526-B59C-4D1E-AE0C-1B8263CBC7C2}"/>
              </a:ext>
            </a:extLst>
          </p:cNvPr>
          <p:cNvSpPr/>
          <p:nvPr/>
        </p:nvSpPr>
        <p:spPr>
          <a:xfrm>
            <a:off x="3936198" y="2884531"/>
            <a:ext cx="213520" cy="304444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8A5286-C69A-4E43-8E1B-1A9E16FA9FF6}"/>
              </a:ext>
            </a:extLst>
          </p:cNvPr>
          <p:cNvSpPr/>
          <p:nvPr/>
        </p:nvSpPr>
        <p:spPr>
          <a:xfrm>
            <a:off x="7277588" y="3372111"/>
            <a:ext cx="226809" cy="3400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0A529-5C1A-47AD-A1DC-A12883D1DB4A}"/>
              </a:ext>
            </a:extLst>
          </p:cNvPr>
          <p:cNvSpPr/>
          <p:nvPr/>
        </p:nvSpPr>
        <p:spPr>
          <a:xfrm>
            <a:off x="8897120" y="5198332"/>
            <a:ext cx="193291" cy="288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FA94B9-70C5-4C9F-8207-3A2F8AF344D8}"/>
              </a:ext>
            </a:extLst>
          </p:cNvPr>
          <p:cNvSpPr/>
          <p:nvPr/>
        </p:nvSpPr>
        <p:spPr>
          <a:xfrm>
            <a:off x="4081451" y="3125614"/>
            <a:ext cx="226033" cy="140281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600C6F-5432-431D-AC76-220AEFD8BFA4}"/>
              </a:ext>
            </a:extLst>
          </p:cNvPr>
          <p:cNvSpPr/>
          <p:nvPr/>
        </p:nvSpPr>
        <p:spPr>
          <a:xfrm>
            <a:off x="4095364" y="4905387"/>
            <a:ext cx="229026" cy="8667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2717C-F430-43EA-8C5D-874BF6C64DD5}"/>
              </a:ext>
            </a:extLst>
          </p:cNvPr>
          <p:cNvSpPr txBox="1"/>
          <p:nvPr/>
        </p:nvSpPr>
        <p:spPr>
          <a:xfrm>
            <a:off x="4306557" y="3024647"/>
            <a:ext cx="13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[.xml file]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42004-98B1-49C5-9B20-A0AF20AAC56A}"/>
              </a:ext>
            </a:extLst>
          </p:cNvPr>
          <p:cNvSpPr txBox="1"/>
          <p:nvPr/>
        </p:nvSpPr>
        <p:spPr>
          <a:xfrm>
            <a:off x="4356471" y="4907727"/>
            <a:ext cx="9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[.</a:t>
            </a:r>
            <a:r>
              <a:rPr lang="en-US" dirty="0" err="1"/>
              <a:t>vcf</a:t>
            </a:r>
            <a:r>
              <a:rPr lang="en-US" dirty="0"/>
              <a:t> file]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1ADE5633-1B0A-4B2E-B73B-945305550D25}"/>
              </a:ext>
            </a:extLst>
          </p:cNvPr>
          <p:cNvSpPr/>
          <p:nvPr/>
        </p:nvSpPr>
        <p:spPr>
          <a:xfrm rot="19223713">
            <a:off x="4252830" y="3017617"/>
            <a:ext cx="126465" cy="180289"/>
          </a:xfrm>
          <a:prstGeom prst="curvedLeftArrow">
            <a:avLst>
              <a:gd name="adj1" fmla="val 144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328DBED7-9707-4187-9296-725D2D3A9865}"/>
              </a:ext>
            </a:extLst>
          </p:cNvPr>
          <p:cNvSpPr/>
          <p:nvPr/>
        </p:nvSpPr>
        <p:spPr>
          <a:xfrm rot="19223713">
            <a:off x="4344857" y="4831989"/>
            <a:ext cx="133117" cy="1651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872B775D-9F89-47F9-8C76-69720260386E}"/>
              </a:ext>
            </a:extLst>
          </p:cNvPr>
          <p:cNvSpPr/>
          <p:nvPr/>
        </p:nvSpPr>
        <p:spPr>
          <a:xfrm rot="2376276">
            <a:off x="4287390" y="5725466"/>
            <a:ext cx="109815" cy="1675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C234DDF7-3E78-47FD-A07C-80B3C4552293}"/>
              </a:ext>
            </a:extLst>
          </p:cNvPr>
          <p:cNvSpPr/>
          <p:nvPr/>
        </p:nvSpPr>
        <p:spPr>
          <a:xfrm rot="2564078">
            <a:off x="4308011" y="4485677"/>
            <a:ext cx="121906" cy="1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B34153-B73E-4A04-B62F-2944E851A49D}"/>
              </a:ext>
            </a:extLst>
          </p:cNvPr>
          <p:cNvCxnSpPr>
            <a:cxnSpLocks/>
          </p:cNvCxnSpPr>
          <p:nvPr/>
        </p:nvCxnSpPr>
        <p:spPr>
          <a:xfrm>
            <a:off x="4308001" y="3360407"/>
            <a:ext cx="2969587" cy="117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F763FF-9BA4-45A8-9D6E-5388415FFDD8}"/>
              </a:ext>
            </a:extLst>
          </p:cNvPr>
          <p:cNvCxnSpPr>
            <a:cxnSpLocks/>
          </p:cNvCxnSpPr>
          <p:nvPr/>
        </p:nvCxnSpPr>
        <p:spPr>
          <a:xfrm flipV="1">
            <a:off x="4331040" y="5198333"/>
            <a:ext cx="4595934" cy="138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DA9975-DDE2-401F-8721-320C4761D8B5}"/>
              </a:ext>
            </a:extLst>
          </p:cNvPr>
          <p:cNvCxnSpPr>
            <a:cxnSpLocks/>
          </p:cNvCxnSpPr>
          <p:nvPr/>
        </p:nvCxnSpPr>
        <p:spPr>
          <a:xfrm>
            <a:off x="4294043" y="5479263"/>
            <a:ext cx="46968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19019A-8B47-4595-B0FD-D0235F4EC8F0}"/>
              </a:ext>
            </a:extLst>
          </p:cNvPr>
          <p:cNvCxnSpPr>
            <a:cxnSpLocks/>
          </p:cNvCxnSpPr>
          <p:nvPr/>
        </p:nvCxnSpPr>
        <p:spPr>
          <a:xfrm>
            <a:off x="4308001" y="3712186"/>
            <a:ext cx="2983015" cy="1739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DB75DE-AB5A-4434-A40F-17ADF8A6D543}"/>
              </a:ext>
            </a:extLst>
          </p:cNvPr>
          <p:cNvSpPr txBox="1"/>
          <p:nvPr/>
        </p:nvSpPr>
        <p:spPr>
          <a:xfrm>
            <a:off x="6298633" y="5433596"/>
            <a:ext cx="1088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C77C9E-B986-408F-8D41-6FA65242C14F}"/>
              </a:ext>
            </a:extLst>
          </p:cNvPr>
          <p:cNvSpPr txBox="1"/>
          <p:nvPr/>
        </p:nvSpPr>
        <p:spPr>
          <a:xfrm>
            <a:off x="5971864" y="4907727"/>
            <a:ext cx="152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getPersonList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B0BA55-E846-402C-AB17-D8CC14AEC64A}"/>
              </a:ext>
            </a:extLst>
          </p:cNvPr>
          <p:cNvSpPr txBox="1"/>
          <p:nvPr/>
        </p:nvSpPr>
        <p:spPr>
          <a:xfrm>
            <a:off x="5569052" y="3128382"/>
            <a:ext cx="1592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</a:rPr>
              <a:t>loadDatafromSaveFile</a:t>
            </a:r>
            <a:r>
              <a:rPr lang="en-US" sz="11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163D5F-9B39-49A0-BDAC-55FD7181DEA5}"/>
              </a:ext>
            </a:extLst>
          </p:cNvPr>
          <p:cNvSpPr txBox="1"/>
          <p:nvPr/>
        </p:nvSpPr>
        <p:spPr>
          <a:xfrm>
            <a:off x="5468201" y="3497400"/>
            <a:ext cx="1609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</a:rPr>
              <a:t>ReadOnlyAddressBook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F290FA-26A5-4074-9006-CD6EDD2CC806}"/>
              </a:ext>
            </a:extLst>
          </p:cNvPr>
          <p:cNvSpPr/>
          <p:nvPr/>
        </p:nvSpPr>
        <p:spPr>
          <a:xfrm>
            <a:off x="4236840" y="3896817"/>
            <a:ext cx="178360" cy="28321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A668CDC5-B7F6-4865-BDD5-1EA0459A590B}"/>
              </a:ext>
            </a:extLst>
          </p:cNvPr>
          <p:cNvSpPr/>
          <p:nvPr/>
        </p:nvSpPr>
        <p:spPr>
          <a:xfrm rot="19223713">
            <a:off x="4414442" y="3808169"/>
            <a:ext cx="126465" cy="180289"/>
          </a:xfrm>
          <a:prstGeom prst="curvedLeftArrow">
            <a:avLst>
              <a:gd name="adj1" fmla="val 1447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04DF01F4-2DEC-4F77-99A3-36D1FD794A57}"/>
              </a:ext>
            </a:extLst>
          </p:cNvPr>
          <p:cNvSpPr/>
          <p:nvPr/>
        </p:nvSpPr>
        <p:spPr>
          <a:xfrm rot="2564078">
            <a:off x="4396950" y="4156609"/>
            <a:ext cx="121906" cy="181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CFA25D-46E6-4C88-9917-CB42803CA376}"/>
              </a:ext>
            </a:extLst>
          </p:cNvPr>
          <p:cNvSpPr txBox="1"/>
          <p:nvPr/>
        </p:nvSpPr>
        <p:spPr>
          <a:xfrm>
            <a:off x="4475148" y="3751453"/>
            <a:ext cx="107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</a:rPr>
              <a:t>getPersonList</a:t>
            </a:r>
            <a:r>
              <a:rPr lang="en-US" sz="11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15F232-51CE-409A-8046-0073B2FC0481}"/>
              </a:ext>
            </a:extLst>
          </p:cNvPr>
          <p:cNvSpPr txBox="1"/>
          <p:nvPr/>
        </p:nvSpPr>
        <p:spPr>
          <a:xfrm>
            <a:off x="4271388" y="2894868"/>
            <a:ext cx="1057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</a:rPr>
              <a:t>importByXml</a:t>
            </a:r>
            <a:r>
              <a:rPr lang="en-US" sz="11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34A570-E321-465D-8A77-FA764BC39042}"/>
              </a:ext>
            </a:extLst>
          </p:cNvPr>
          <p:cNvSpPr txBox="1"/>
          <p:nvPr/>
        </p:nvSpPr>
        <p:spPr>
          <a:xfrm>
            <a:off x="4411765" y="4788840"/>
            <a:ext cx="1057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</a:rPr>
              <a:t>importByVcf</a:t>
            </a:r>
            <a:r>
              <a:rPr lang="en-US" sz="11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54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Tan Jin Wei</dc:creator>
  <cp:lastModifiedBy>Jackie Tan Jin Wei</cp:lastModifiedBy>
  <cp:revision>4</cp:revision>
  <dcterms:created xsi:type="dcterms:W3CDTF">2017-11-13T05:14:19Z</dcterms:created>
  <dcterms:modified xsi:type="dcterms:W3CDTF">2017-11-13T06:24:34Z</dcterms:modified>
</cp:coreProperties>
</file>