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0" autoAdjust="0"/>
  </p:normalViewPr>
  <p:slideViewPr>
    <p:cSldViewPr showGuides="1">
      <p:cViewPr>
        <p:scale>
          <a:sx n="200" d="100"/>
          <a:sy n="200" d="100"/>
        </p:scale>
        <p:origin x="284" y="-60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34197" y="1410599"/>
            <a:ext cx="7204559" cy="457088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16524" y="183899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1544339" y="2185759"/>
            <a:ext cx="28520" cy="307204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66889" y="2494643"/>
            <a:ext cx="186362" cy="32965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6999" y="187555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 flipH="1">
            <a:off x="3346857" y="2343236"/>
            <a:ext cx="9742" cy="17671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53676" y="2577272"/>
            <a:ext cx="186363" cy="14303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399196" y="3073870"/>
            <a:ext cx="137812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r:RemoveTag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6828991" y="3520225"/>
            <a:ext cx="9846" cy="19407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752789" y="3520225"/>
            <a:ext cx="172095" cy="1847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8437" y="251926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7998" y="258936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32158" y="2247868"/>
            <a:ext cx="21411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</a:t>
            </a:r>
            <a:r>
              <a:rPr lang="en-US" sz="1200" dirty="0" err="1">
                <a:solidFill>
                  <a:srgbClr val="0070C0"/>
                </a:solidFill>
              </a:rPr>
              <a:t>removetag</a:t>
            </a:r>
            <a:r>
              <a:rPr lang="en-US" sz="1200" dirty="0">
                <a:solidFill>
                  <a:srgbClr val="0070C0"/>
                </a:solidFill>
              </a:rPr>
              <a:t> 1 customer”)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213172" y="3318631"/>
            <a:ext cx="1190867" cy="286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53104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5239969" y="3704505"/>
            <a:ext cx="1598868" cy="49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44410" y="4005397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644410" y="4255333"/>
            <a:ext cx="5108379" cy="1186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69420" y="4241203"/>
            <a:ext cx="152401" cy="14609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799" y="4770701"/>
            <a:ext cx="194705" cy="1315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7009413" y="4769505"/>
            <a:ext cx="16901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7010400" y="4871988"/>
            <a:ext cx="1676400" cy="20513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653251" y="5702141"/>
            <a:ext cx="509953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92248" y="4572882"/>
            <a:ext cx="15218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removeTag</a:t>
            </a:r>
            <a:r>
              <a:rPr lang="en-US" sz="1200" dirty="0">
                <a:solidFill>
                  <a:srgbClr val="7030A0"/>
                </a:solidFill>
              </a:rPr>
              <a:t>(1,customer)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482554" y="3100055"/>
            <a:ext cx="13710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 customer”)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08164" y="2394144"/>
            <a:ext cx="20642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 (“</a:t>
            </a:r>
            <a:r>
              <a:rPr lang="en-US" sz="1200" dirty="0" err="1"/>
              <a:t>removetag</a:t>
            </a:r>
            <a:r>
              <a:rPr lang="en-US" sz="1200" dirty="0"/>
              <a:t> 1 customer”)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59300" y="532487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88850" y="4966561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845927" y="5428099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926604" y="5599475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70965" y="3975989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14658" y="2494642"/>
            <a:ext cx="2064292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RemoveTagCommandParser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3452791" y="3259510"/>
            <a:ext cx="1628143" cy="130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8042" y="293779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5160963" y="3059681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81958" y="3259510"/>
            <a:ext cx="158011" cy="6072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33237" y="3866754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26604" y="5218475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3463166" y="2701617"/>
            <a:ext cx="751492" cy="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33237" y="3059681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42717" y="397959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C98AAF-CC00-42AF-87FA-2B4056615618}"/>
              </a:ext>
            </a:extLst>
          </p:cNvPr>
          <p:cNvSpPr/>
          <p:nvPr/>
        </p:nvSpPr>
        <p:spPr>
          <a:xfrm>
            <a:off x="6886834" y="4323795"/>
            <a:ext cx="122579" cy="6234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1" name="Arrow: Curved Left 60">
            <a:extLst>
              <a:ext uri="{FF2B5EF4-FFF2-40B4-BE49-F238E27FC236}">
                <a16:creationId xmlns:a16="http://schemas.microsoft.com/office/drawing/2014/main" id="{60D8C976-412C-42E7-AB35-25429C7E2ADC}"/>
              </a:ext>
            </a:extLst>
          </p:cNvPr>
          <p:cNvSpPr/>
          <p:nvPr/>
        </p:nvSpPr>
        <p:spPr>
          <a:xfrm rot="19223713">
            <a:off x="7012770" y="4211153"/>
            <a:ext cx="126465" cy="180289"/>
          </a:xfrm>
          <a:prstGeom prst="curvedLeftArrow">
            <a:avLst>
              <a:gd name="adj1" fmla="val 144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1F17E5-EDB6-4B66-B32E-9747B1969231}"/>
              </a:ext>
            </a:extLst>
          </p:cNvPr>
          <p:cNvSpPr txBox="1"/>
          <p:nvPr/>
        </p:nvSpPr>
        <p:spPr>
          <a:xfrm>
            <a:off x="7182187" y="4110398"/>
            <a:ext cx="1234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</a:rPr>
              <a:t>removeOneTag</a:t>
            </a:r>
            <a:r>
              <a:rPr lang="en-US" sz="1200" dirty="0">
                <a:solidFill>
                  <a:schemeClr val="tx2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48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Jackie Tan Jin Wei</cp:lastModifiedBy>
  <cp:revision>74</cp:revision>
  <dcterms:created xsi:type="dcterms:W3CDTF">2016-07-22T14:33:02Z</dcterms:created>
  <dcterms:modified xsi:type="dcterms:W3CDTF">2017-11-13T08:54:16Z</dcterms:modified>
</cp:coreProperties>
</file>